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0" r:id="rId1"/>
  </p:sldMasterIdLst>
  <p:notesMasterIdLst>
    <p:notesMasterId r:id="rId18"/>
  </p:notesMasterIdLst>
  <p:sldIdLst>
    <p:sldId id="256" r:id="rId2"/>
    <p:sldId id="257" r:id="rId3"/>
    <p:sldId id="259" r:id="rId4"/>
    <p:sldId id="260" r:id="rId5"/>
    <p:sldId id="261" r:id="rId6"/>
    <p:sldId id="262" r:id="rId7"/>
    <p:sldId id="263" r:id="rId8"/>
    <p:sldId id="264" r:id="rId9"/>
    <p:sldId id="265" r:id="rId10"/>
    <p:sldId id="266" r:id="rId11"/>
    <p:sldId id="267" r:id="rId12"/>
    <p:sldId id="268" r:id="rId13"/>
    <p:sldId id="269" r:id="rId14"/>
    <p:sldId id="270" r:id="rId15"/>
    <p:sldId id="277" r:id="rId16"/>
    <p:sldId id="278" r:id="rId17"/>
  </p:sldIdLst>
  <p:sldSz cx="12192000" cy="6858000"/>
  <p:notesSz cx="6858000" cy="9144000"/>
  <p:defaultTextStyle>
    <a:defPPr>
      <a:defRPr lang="fr-FR"/>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vertBarState="minimized" horzBarState="maximized">
    <p:restoredLeft sz="17271" autoAdjust="0"/>
    <p:restoredTop sz="92185" autoAdjust="0"/>
  </p:normalViewPr>
  <p:slideViewPr>
    <p:cSldViewPr snapToGrid="0">
      <p:cViewPr>
        <p:scale>
          <a:sx n="100" d="100"/>
          <a:sy n="100" d="100"/>
        </p:scale>
        <p:origin x="1376" y="264"/>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xmlns="" id="{233D24C4-57F0-4AD5-BAC3-117EFCFF2A4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fr-FR"/>
          </a:p>
        </p:txBody>
      </p:sp>
      <p:sp>
        <p:nvSpPr>
          <p:cNvPr id="3" name="Espace réservé de la date 2">
            <a:extLst>
              <a:ext uri="{FF2B5EF4-FFF2-40B4-BE49-F238E27FC236}">
                <a16:creationId xmlns:a16="http://schemas.microsoft.com/office/drawing/2014/main" xmlns="" id="{1D959885-DD54-4112-A497-C82E13857CBB}"/>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9B323351-3365-4C3C-91EB-143766F6EB49}" type="datetimeFigureOut">
              <a:rPr lang="fr-FR"/>
              <a:pPr>
                <a:defRPr/>
              </a:pPr>
              <a:t>29/03/20</a:t>
            </a:fld>
            <a:endParaRPr lang="fr-FR"/>
          </a:p>
        </p:txBody>
      </p:sp>
      <p:sp>
        <p:nvSpPr>
          <p:cNvPr id="4" name="Espace réservé de l'image des diapositives 3">
            <a:extLst>
              <a:ext uri="{FF2B5EF4-FFF2-40B4-BE49-F238E27FC236}">
                <a16:creationId xmlns:a16="http://schemas.microsoft.com/office/drawing/2014/main" xmlns="" id="{7A865380-5FCD-4F3E-B2E6-9905EAED387A}"/>
              </a:ext>
            </a:extLst>
          </p:cNvPr>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fr-FR" noProof="0"/>
          </a:p>
        </p:txBody>
      </p:sp>
      <p:sp>
        <p:nvSpPr>
          <p:cNvPr id="5" name="Espace réservé des commentaires 4">
            <a:extLst>
              <a:ext uri="{FF2B5EF4-FFF2-40B4-BE49-F238E27FC236}">
                <a16:creationId xmlns:a16="http://schemas.microsoft.com/office/drawing/2014/main" xmlns="" id="{702BC2C3-7443-4416-BC10-5F0C48B65DD5}"/>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noProof="0"/>
              <a:t>Modifiez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6" name="Espace réservé du pied de page 5">
            <a:extLst>
              <a:ext uri="{FF2B5EF4-FFF2-40B4-BE49-F238E27FC236}">
                <a16:creationId xmlns:a16="http://schemas.microsoft.com/office/drawing/2014/main" xmlns="" id="{A14649A4-4B39-4CE0-9DF2-070AE4BCC1FD}"/>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fr-FR"/>
          </a:p>
        </p:txBody>
      </p:sp>
      <p:sp>
        <p:nvSpPr>
          <p:cNvPr id="7" name="Espace réservé du numéro de diapositive 6">
            <a:extLst>
              <a:ext uri="{FF2B5EF4-FFF2-40B4-BE49-F238E27FC236}">
                <a16:creationId xmlns:a16="http://schemas.microsoft.com/office/drawing/2014/main" xmlns="" id="{43DD7752-95B6-4BC5-AAC7-783793E2F73D}"/>
              </a:ext>
            </a:extLst>
          </p:cNvPr>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anose="020F0502020204030204" pitchFamily="34" charset="0"/>
              </a:defRPr>
            </a:lvl1pPr>
          </a:lstStyle>
          <a:p>
            <a:fld id="{2AA033BB-2DD2-4075-936A-0C45F14594C4}" type="slidenum">
              <a:rPr lang="fr-FR" altLang="en-US"/>
              <a:pPr/>
              <a:t>‹#›</a:t>
            </a:fld>
            <a:endParaRPr lang="fr-FR" altLang="en-US"/>
          </a:p>
        </p:txBody>
      </p:sp>
    </p:spTree>
    <p:extLst>
      <p:ext uri="{BB962C8B-B14F-4D97-AF65-F5344CB8AC3E}">
        <p14:creationId xmlns:p14="http://schemas.microsoft.com/office/powerpoint/2010/main" val="378121381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Espace réservé de l'image des diapositives 1">
            <a:extLst>
              <a:ext uri="{FF2B5EF4-FFF2-40B4-BE49-F238E27FC236}">
                <a16:creationId xmlns:a16="http://schemas.microsoft.com/office/drawing/2014/main" xmlns="" id="{3738BCFB-8AC0-4298-BA73-FC04DA5CF88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Espace réservé des commentaires 2">
            <a:extLst>
              <a:ext uri="{FF2B5EF4-FFF2-40B4-BE49-F238E27FC236}">
                <a16:creationId xmlns:a16="http://schemas.microsoft.com/office/drawing/2014/main" xmlns="" id="{E6E10D8B-5F8F-4E95-865B-007DBA3F7DE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28676" name="Espace réservé du numéro de diapositive 3">
            <a:extLst>
              <a:ext uri="{FF2B5EF4-FFF2-40B4-BE49-F238E27FC236}">
                <a16:creationId xmlns:a16="http://schemas.microsoft.com/office/drawing/2014/main" xmlns="" id="{63D196EC-AD5F-4C22-8441-280DF0CCC55A}"/>
              </a:ext>
            </a:extLst>
          </p:cNvPr>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BE323EDD-DF5E-45D4-A356-E05C097B657C}" type="slidenum">
              <a:rPr lang="fr-FR" altLang="en-US">
                <a:latin typeface="Calibri" panose="020F0502020204030204" pitchFamily="34" charset="0"/>
              </a:rPr>
              <a:pPr eaLnBrk="1" hangingPunct="1"/>
              <a:t>1</a:t>
            </a:fld>
            <a:endParaRPr lang="fr-FR" altLang="en-US">
              <a:latin typeface="Calibri" panose="020F050202020403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Espace réservé de l'image des diapositives 1">
            <a:extLst>
              <a:ext uri="{FF2B5EF4-FFF2-40B4-BE49-F238E27FC236}">
                <a16:creationId xmlns:a16="http://schemas.microsoft.com/office/drawing/2014/main" xmlns="" id="{B9F0C571-875B-4AC7-A1F7-8B027FBEF6F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Espace réservé des commentaires 2">
            <a:extLst>
              <a:ext uri="{FF2B5EF4-FFF2-40B4-BE49-F238E27FC236}">
                <a16:creationId xmlns:a16="http://schemas.microsoft.com/office/drawing/2014/main" xmlns="" id="{54349141-BD3F-4F50-B095-7B24509493E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30724" name="Espace réservé du numéro de diapositive 3">
            <a:extLst>
              <a:ext uri="{FF2B5EF4-FFF2-40B4-BE49-F238E27FC236}">
                <a16:creationId xmlns:a16="http://schemas.microsoft.com/office/drawing/2014/main" xmlns="" id="{16DBCF87-49C7-450E-9E88-BB87DB72116A}"/>
              </a:ext>
            </a:extLst>
          </p:cNvPr>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C933734C-C9C4-42E1-846C-60E5C22192FA}" type="slidenum">
              <a:rPr lang="fr-FR" altLang="en-US">
                <a:latin typeface="Calibri" panose="020F0502020204030204" pitchFamily="34" charset="0"/>
              </a:rPr>
              <a:pPr eaLnBrk="1" hangingPunct="1"/>
              <a:t>4</a:t>
            </a:fld>
            <a:endParaRPr lang="fr-FR" altLang="en-US">
              <a:latin typeface="Calibri" panose="020F050202020403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Espace réservé de l'image des diapositives 1">
            <a:extLst>
              <a:ext uri="{FF2B5EF4-FFF2-40B4-BE49-F238E27FC236}">
                <a16:creationId xmlns:a16="http://schemas.microsoft.com/office/drawing/2014/main" xmlns="" id="{42E460BA-9D91-460F-83C8-AC613A44238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Espace réservé des commentaires 2">
            <a:extLst>
              <a:ext uri="{FF2B5EF4-FFF2-40B4-BE49-F238E27FC236}">
                <a16:creationId xmlns:a16="http://schemas.microsoft.com/office/drawing/2014/main" xmlns="" id="{004F9C4E-E72B-451E-B978-C7452DE89C2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31748" name="Espace réservé du numéro de diapositive 3">
            <a:extLst>
              <a:ext uri="{FF2B5EF4-FFF2-40B4-BE49-F238E27FC236}">
                <a16:creationId xmlns:a16="http://schemas.microsoft.com/office/drawing/2014/main" xmlns="" id="{39F46729-A6A4-4447-8B3D-B84CC04EA28F}"/>
              </a:ext>
            </a:extLst>
          </p:cNvPr>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E6970B29-6748-401E-9EB2-8AB65B6487E8}" type="slidenum">
              <a:rPr lang="fr-FR" altLang="en-US">
                <a:latin typeface="Calibri" panose="020F0502020204030204" pitchFamily="34" charset="0"/>
              </a:rPr>
              <a:pPr eaLnBrk="1" hangingPunct="1"/>
              <a:t>6</a:t>
            </a:fld>
            <a:endParaRPr lang="fr-FR" altLang="en-US">
              <a:latin typeface="Calibri" panose="020F050202020403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Espace réservé de l'image des diapositives 1">
            <a:extLst>
              <a:ext uri="{FF2B5EF4-FFF2-40B4-BE49-F238E27FC236}">
                <a16:creationId xmlns:a16="http://schemas.microsoft.com/office/drawing/2014/main" xmlns="" id="{B7E43FB4-642F-4054-8712-DF964333C1B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Espace réservé des commentaires 2">
            <a:extLst>
              <a:ext uri="{FF2B5EF4-FFF2-40B4-BE49-F238E27FC236}">
                <a16:creationId xmlns:a16="http://schemas.microsoft.com/office/drawing/2014/main" xmlns="" id="{F48E76FF-E9D7-4118-8587-554F45C66B0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32772" name="Espace réservé du numéro de diapositive 3">
            <a:extLst>
              <a:ext uri="{FF2B5EF4-FFF2-40B4-BE49-F238E27FC236}">
                <a16:creationId xmlns:a16="http://schemas.microsoft.com/office/drawing/2014/main" xmlns="" id="{76A1D403-224F-4DDE-B756-364FECE9314B}"/>
              </a:ext>
            </a:extLst>
          </p:cNvPr>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BFBE9FF6-18CD-4EDF-8F53-F5DC3664D63B}" type="slidenum">
              <a:rPr lang="fr-FR" altLang="en-US">
                <a:latin typeface="Calibri" panose="020F0502020204030204" pitchFamily="34" charset="0"/>
              </a:rPr>
              <a:pPr eaLnBrk="1" hangingPunct="1"/>
              <a:t>7</a:t>
            </a:fld>
            <a:endParaRPr lang="fr-FR" altLang="en-US">
              <a:latin typeface="Calibri" panose="020F050202020403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Espace réservé de l'image des diapositives 1">
            <a:extLst>
              <a:ext uri="{FF2B5EF4-FFF2-40B4-BE49-F238E27FC236}">
                <a16:creationId xmlns:a16="http://schemas.microsoft.com/office/drawing/2014/main" xmlns="" id="{8D94F015-912C-4A6E-9C6E-A5924A02A2D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Espace réservé des commentaires 2">
            <a:extLst>
              <a:ext uri="{FF2B5EF4-FFF2-40B4-BE49-F238E27FC236}">
                <a16:creationId xmlns:a16="http://schemas.microsoft.com/office/drawing/2014/main" xmlns="" id="{232B0736-8801-4C85-82DB-493F5ED6C44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33796" name="Espace réservé du numéro de diapositive 3">
            <a:extLst>
              <a:ext uri="{FF2B5EF4-FFF2-40B4-BE49-F238E27FC236}">
                <a16:creationId xmlns:a16="http://schemas.microsoft.com/office/drawing/2014/main" xmlns="" id="{CF250E52-6C50-43F4-B889-936E63933DB9}"/>
              </a:ext>
            </a:extLst>
          </p:cNvPr>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24F32931-8521-4A3E-B322-91BA438C04E9}" type="slidenum">
              <a:rPr lang="fr-FR" altLang="en-US">
                <a:latin typeface="Calibri" panose="020F0502020204030204" pitchFamily="34" charset="0"/>
              </a:rPr>
              <a:pPr eaLnBrk="1" hangingPunct="1"/>
              <a:t>8</a:t>
            </a:fld>
            <a:endParaRPr lang="fr-FR" altLang="en-US">
              <a:latin typeface="Calibri" panose="020F050202020403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Espace réservé de l'image des diapositives 1">
            <a:extLst>
              <a:ext uri="{FF2B5EF4-FFF2-40B4-BE49-F238E27FC236}">
                <a16:creationId xmlns:a16="http://schemas.microsoft.com/office/drawing/2014/main" xmlns="" id="{672926F2-BEE7-4EC1-836F-1EE6C1F1FB3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Espace réservé des commentaires 2">
            <a:extLst>
              <a:ext uri="{FF2B5EF4-FFF2-40B4-BE49-F238E27FC236}">
                <a16:creationId xmlns:a16="http://schemas.microsoft.com/office/drawing/2014/main" xmlns="" id="{259CBEA8-4B2A-4A00-877C-A13644069E0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34820" name="Espace réservé du numéro de diapositive 3">
            <a:extLst>
              <a:ext uri="{FF2B5EF4-FFF2-40B4-BE49-F238E27FC236}">
                <a16:creationId xmlns:a16="http://schemas.microsoft.com/office/drawing/2014/main" xmlns="" id="{D2665902-51BB-4BFD-AA65-103E5A396655}"/>
              </a:ext>
            </a:extLst>
          </p:cNvPr>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909DE1E0-89AE-4E0C-8F0F-C3DF2AE018D1}" type="slidenum">
              <a:rPr lang="fr-FR" altLang="en-US">
                <a:latin typeface="Calibri" panose="020F0502020204030204" pitchFamily="34" charset="0"/>
              </a:rPr>
              <a:pPr eaLnBrk="1" hangingPunct="1"/>
              <a:t>9</a:t>
            </a:fld>
            <a:endParaRPr lang="fr-FR" altLang="en-US">
              <a:latin typeface="Calibri" panose="020F050202020403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Espace réservé de l'image des diapositives 1">
            <a:extLst>
              <a:ext uri="{FF2B5EF4-FFF2-40B4-BE49-F238E27FC236}">
                <a16:creationId xmlns:a16="http://schemas.microsoft.com/office/drawing/2014/main" xmlns="" id="{587AEA38-43C3-4454-8B51-9DF2AE00661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Espace réservé des commentaires 2">
            <a:extLst>
              <a:ext uri="{FF2B5EF4-FFF2-40B4-BE49-F238E27FC236}">
                <a16:creationId xmlns:a16="http://schemas.microsoft.com/office/drawing/2014/main" xmlns="" id="{810DEA7A-6169-40B3-B6E6-8651E6B8C20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35844" name="Espace réservé du numéro de diapositive 3">
            <a:extLst>
              <a:ext uri="{FF2B5EF4-FFF2-40B4-BE49-F238E27FC236}">
                <a16:creationId xmlns:a16="http://schemas.microsoft.com/office/drawing/2014/main" xmlns="" id="{C6E80A2F-33A2-4FAF-B303-67528D20C103}"/>
              </a:ext>
            </a:extLst>
          </p:cNvPr>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5A5EA4CD-8CE2-4C3B-9468-63E8308B5A61}" type="slidenum">
              <a:rPr lang="fr-FR" altLang="en-US">
                <a:latin typeface="Calibri" panose="020F0502020204030204" pitchFamily="34" charset="0"/>
              </a:rPr>
              <a:pPr eaLnBrk="1" hangingPunct="1"/>
              <a:t>11</a:t>
            </a:fld>
            <a:endParaRPr lang="fr-FR" altLang="en-US">
              <a:latin typeface="Calibri" panose="020F050202020403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Espace réservé de l'image des diapositives 1">
            <a:extLst>
              <a:ext uri="{FF2B5EF4-FFF2-40B4-BE49-F238E27FC236}">
                <a16:creationId xmlns:a16="http://schemas.microsoft.com/office/drawing/2014/main" xmlns="" id="{016F1A9C-DD3B-4428-A510-EE2E4D525FB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Espace réservé des commentaires 2">
            <a:extLst>
              <a:ext uri="{FF2B5EF4-FFF2-40B4-BE49-F238E27FC236}">
                <a16:creationId xmlns:a16="http://schemas.microsoft.com/office/drawing/2014/main" xmlns="" id="{3C782996-5160-4BD8-B114-879E0BA7AFE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36868" name="Espace réservé du numéro de diapositive 3">
            <a:extLst>
              <a:ext uri="{FF2B5EF4-FFF2-40B4-BE49-F238E27FC236}">
                <a16:creationId xmlns:a16="http://schemas.microsoft.com/office/drawing/2014/main" xmlns="" id="{8EB7BD15-AFC5-45F0-9F95-DFF1E79AE196}"/>
              </a:ext>
            </a:extLst>
          </p:cNvPr>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435A081A-2A9F-447D-9019-76906F82D73E}" type="slidenum">
              <a:rPr lang="fr-FR" altLang="en-US">
                <a:latin typeface="Calibri" panose="020F0502020204030204" pitchFamily="34" charset="0"/>
              </a:rPr>
              <a:pPr eaLnBrk="1" hangingPunct="1"/>
              <a:t>12</a:t>
            </a:fld>
            <a:endParaRPr lang="fr-FR" altLang="en-US">
              <a:latin typeface="Calibri" panose="020F050202020403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Espace réservé de l'image des diapositives 1">
            <a:extLst>
              <a:ext uri="{FF2B5EF4-FFF2-40B4-BE49-F238E27FC236}">
                <a16:creationId xmlns:a16="http://schemas.microsoft.com/office/drawing/2014/main" xmlns="" id="{6D0FE76C-7477-4619-A2F4-AAE53D09031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Espace réservé des commentaires 2">
            <a:extLst>
              <a:ext uri="{FF2B5EF4-FFF2-40B4-BE49-F238E27FC236}">
                <a16:creationId xmlns:a16="http://schemas.microsoft.com/office/drawing/2014/main" xmlns="" id="{43DBBF13-74C6-4C6E-9E34-514D8571261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37892" name="Espace réservé du numéro de diapositive 3">
            <a:extLst>
              <a:ext uri="{FF2B5EF4-FFF2-40B4-BE49-F238E27FC236}">
                <a16:creationId xmlns:a16="http://schemas.microsoft.com/office/drawing/2014/main" xmlns="" id="{25A230BF-4723-4C69-86EA-6A10661CA8F6}"/>
              </a:ext>
            </a:extLst>
          </p:cNvPr>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DF773000-6991-4940-8408-DA0A8E1E93ED}" type="slidenum">
              <a:rPr lang="fr-FR" altLang="en-US">
                <a:latin typeface="Calibri" panose="020F0502020204030204" pitchFamily="34" charset="0"/>
              </a:rPr>
              <a:pPr eaLnBrk="1" hangingPunct="1"/>
              <a:t>14</a:t>
            </a:fld>
            <a:endParaRPr lang="fr-FR" altLang="en-US">
              <a:latin typeface="Calibri" panose="020F050202020403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8" name="Titre 7"/>
          <p:cNvSpPr>
            <a:spLocks noGrp="1"/>
          </p:cNvSpPr>
          <p:nvPr>
            <p:ph type="ctrTitle"/>
          </p:nvPr>
        </p:nvSpPr>
        <p:spPr>
          <a:xfrm>
            <a:off x="562707" y="1371600"/>
            <a:ext cx="10972800" cy="1828800"/>
          </a:xfrm>
        </p:spPr>
        <p:txBody>
          <a:bodyPr lIns="45720" tIns="0" rIns="45720" bIns="0" anchor="b">
            <a:scene3d>
              <a:camera prst="orthographicFront"/>
              <a:lightRig rig="soft" dir="t">
                <a:rot lat="0" lon="0" rev="17220000"/>
              </a:lightRig>
            </a:scene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lang="fr-FR"/>
              <a:t>Cliquez pour modifier le style du titre</a:t>
            </a:r>
            <a:endParaRPr lang="en-US"/>
          </a:p>
        </p:txBody>
      </p:sp>
      <p:sp>
        <p:nvSpPr>
          <p:cNvPr id="9" name="Sous-titre 8"/>
          <p:cNvSpPr>
            <a:spLocks noGrp="1"/>
          </p:cNvSpPr>
          <p:nvPr>
            <p:ph type="subTitle" idx="1"/>
          </p:nvPr>
        </p:nvSpPr>
        <p:spPr>
          <a:xfrm>
            <a:off x="1828800" y="3331698"/>
            <a:ext cx="85344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fr-FR"/>
              <a:t>Cliquez pour modifier le style des sous-titres du masque</a:t>
            </a:r>
            <a:endParaRPr lang="en-US"/>
          </a:p>
        </p:txBody>
      </p:sp>
      <p:sp>
        <p:nvSpPr>
          <p:cNvPr id="4" name="Espace réservé de la date 13">
            <a:extLst>
              <a:ext uri="{FF2B5EF4-FFF2-40B4-BE49-F238E27FC236}">
                <a16:creationId xmlns:a16="http://schemas.microsoft.com/office/drawing/2014/main" xmlns="" id="{C6FCD6DE-5556-4FA0-AE74-ABE32F517A4B}"/>
              </a:ext>
            </a:extLst>
          </p:cNvPr>
          <p:cNvSpPr>
            <a:spLocks noGrp="1"/>
          </p:cNvSpPr>
          <p:nvPr>
            <p:ph type="dt" sz="half" idx="10"/>
          </p:nvPr>
        </p:nvSpPr>
        <p:spPr/>
        <p:txBody>
          <a:bodyPr/>
          <a:lstStyle>
            <a:lvl1pPr>
              <a:defRPr/>
            </a:lvl1pPr>
          </a:lstStyle>
          <a:p>
            <a:pPr>
              <a:defRPr/>
            </a:pPr>
            <a:fld id="{5E432A49-A1A7-4963-9768-998EC8AAB1C2}" type="datetimeFigureOut">
              <a:rPr lang="fr-FR"/>
              <a:pPr>
                <a:defRPr/>
              </a:pPr>
              <a:t>29/03/20</a:t>
            </a:fld>
            <a:endParaRPr lang="fr-FR"/>
          </a:p>
        </p:txBody>
      </p:sp>
      <p:sp>
        <p:nvSpPr>
          <p:cNvPr id="5" name="Espace réservé du pied de page 2">
            <a:extLst>
              <a:ext uri="{FF2B5EF4-FFF2-40B4-BE49-F238E27FC236}">
                <a16:creationId xmlns:a16="http://schemas.microsoft.com/office/drawing/2014/main" xmlns="" id="{67C67374-6A09-4E09-B37F-33B8CA772300}"/>
              </a:ext>
            </a:extLst>
          </p:cNvPr>
          <p:cNvSpPr>
            <a:spLocks noGrp="1"/>
          </p:cNvSpPr>
          <p:nvPr>
            <p:ph type="ftr" sz="quarter" idx="11"/>
          </p:nvPr>
        </p:nvSpPr>
        <p:spPr/>
        <p:txBody>
          <a:bodyPr/>
          <a:lstStyle>
            <a:lvl1pPr>
              <a:defRPr/>
            </a:lvl1pPr>
          </a:lstStyle>
          <a:p>
            <a:pPr>
              <a:defRPr/>
            </a:pPr>
            <a:endParaRPr lang="fr-FR"/>
          </a:p>
        </p:txBody>
      </p:sp>
      <p:sp>
        <p:nvSpPr>
          <p:cNvPr id="6" name="Espace réservé du numéro de diapositive 22">
            <a:extLst>
              <a:ext uri="{FF2B5EF4-FFF2-40B4-BE49-F238E27FC236}">
                <a16:creationId xmlns:a16="http://schemas.microsoft.com/office/drawing/2014/main" xmlns="" id="{91CF01DD-F887-4C18-B0E9-8B3C17907F73}"/>
              </a:ext>
            </a:extLst>
          </p:cNvPr>
          <p:cNvSpPr>
            <a:spLocks noGrp="1"/>
          </p:cNvSpPr>
          <p:nvPr>
            <p:ph type="sldNum" sz="quarter" idx="12"/>
          </p:nvPr>
        </p:nvSpPr>
        <p:spPr/>
        <p:txBody>
          <a:bodyPr/>
          <a:lstStyle>
            <a:lvl1pPr>
              <a:defRPr/>
            </a:lvl1pPr>
          </a:lstStyle>
          <a:p>
            <a:fld id="{EA4CE270-000E-4D55-AB55-6FE77E0DBD11}" type="slidenum">
              <a:rPr lang="fr-FR" altLang="en-US"/>
              <a:pPr/>
              <a:t>‹#›</a:t>
            </a:fld>
            <a:endParaRPr lang="fr-FR" altLang="en-US"/>
          </a:p>
        </p:txBody>
      </p:sp>
    </p:spTree>
    <p:extLst>
      <p:ext uri="{BB962C8B-B14F-4D97-AF65-F5344CB8AC3E}">
        <p14:creationId xmlns:p14="http://schemas.microsoft.com/office/powerpoint/2010/main" val="36422125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endParaRPr lang="en-US"/>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13">
            <a:extLst>
              <a:ext uri="{FF2B5EF4-FFF2-40B4-BE49-F238E27FC236}">
                <a16:creationId xmlns:a16="http://schemas.microsoft.com/office/drawing/2014/main" xmlns="" id="{7F15B1EB-826F-4E8B-9CD9-1E2F236E2A24}"/>
              </a:ext>
            </a:extLst>
          </p:cNvPr>
          <p:cNvSpPr>
            <a:spLocks noGrp="1"/>
          </p:cNvSpPr>
          <p:nvPr>
            <p:ph type="dt" sz="half" idx="10"/>
          </p:nvPr>
        </p:nvSpPr>
        <p:spPr/>
        <p:txBody>
          <a:bodyPr/>
          <a:lstStyle>
            <a:lvl1pPr>
              <a:defRPr/>
            </a:lvl1pPr>
          </a:lstStyle>
          <a:p>
            <a:pPr>
              <a:defRPr/>
            </a:pPr>
            <a:fld id="{9D3EB742-FB0E-4BC1-94CB-E3647CC543A2}" type="datetimeFigureOut">
              <a:rPr lang="fr-FR"/>
              <a:pPr>
                <a:defRPr/>
              </a:pPr>
              <a:t>29/03/20</a:t>
            </a:fld>
            <a:endParaRPr lang="fr-FR"/>
          </a:p>
        </p:txBody>
      </p:sp>
      <p:sp>
        <p:nvSpPr>
          <p:cNvPr id="5" name="Espace réservé du pied de page 2">
            <a:extLst>
              <a:ext uri="{FF2B5EF4-FFF2-40B4-BE49-F238E27FC236}">
                <a16:creationId xmlns:a16="http://schemas.microsoft.com/office/drawing/2014/main" xmlns="" id="{06259041-5E3B-4D42-AD5E-0D6E3A71E15C}"/>
              </a:ext>
            </a:extLst>
          </p:cNvPr>
          <p:cNvSpPr>
            <a:spLocks noGrp="1"/>
          </p:cNvSpPr>
          <p:nvPr>
            <p:ph type="ftr" sz="quarter" idx="11"/>
          </p:nvPr>
        </p:nvSpPr>
        <p:spPr/>
        <p:txBody>
          <a:bodyPr/>
          <a:lstStyle>
            <a:lvl1pPr>
              <a:defRPr/>
            </a:lvl1pPr>
          </a:lstStyle>
          <a:p>
            <a:pPr>
              <a:defRPr/>
            </a:pPr>
            <a:endParaRPr lang="fr-FR"/>
          </a:p>
        </p:txBody>
      </p:sp>
      <p:sp>
        <p:nvSpPr>
          <p:cNvPr id="6" name="Espace réservé du numéro de diapositive 22">
            <a:extLst>
              <a:ext uri="{FF2B5EF4-FFF2-40B4-BE49-F238E27FC236}">
                <a16:creationId xmlns:a16="http://schemas.microsoft.com/office/drawing/2014/main" xmlns="" id="{A3E18894-B154-4D6A-82B6-9AC53A024DB4}"/>
              </a:ext>
            </a:extLst>
          </p:cNvPr>
          <p:cNvSpPr>
            <a:spLocks noGrp="1"/>
          </p:cNvSpPr>
          <p:nvPr>
            <p:ph type="sldNum" sz="quarter" idx="12"/>
          </p:nvPr>
        </p:nvSpPr>
        <p:spPr/>
        <p:txBody>
          <a:bodyPr/>
          <a:lstStyle>
            <a:lvl1pPr>
              <a:defRPr/>
            </a:lvl1pPr>
          </a:lstStyle>
          <a:p>
            <a:fld id="{28D3105C-9A88-45FA-831B-CD82696947A9}" type="slidenum">
              <a:rPr lang="fr-FR" altLang="en-US"/>
              <a:pPr/>
              <a:t>‹#›</a:t>
            </a:fld>
            <a:endParaRPr lang="fr-FR" altLang="en-US"/>
          </a:p>
        </p:txBody>
      </p:sp>
    </p:spTree>
    <p:extLst>
      <p:ext uri="{BB962C8B-B14F-4D97-AF65-F5344CB8AC3E}">
        <p14:creationId xmlns:p14="http://schemas.microsoft.com/office/powerpoint/2010/main" val="30512292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839200" y="274639"/>
            <a:ext cx="2743200" cy="5851525"/>
          </a:xfrm>
        </p:spPr>
        <p:txBody>
          <a:bodyPr vert="eaVert"/>
          <a:lstStyle/>
          <a:p>
            <a:r>
              <a:rPr lang="fr-FR"/>
              <a:t>Cliquez pour modifier le style du titre</a:t>
            </a:r>
            <a:endParaRPr lang="en-US"/>
          </a:p>
        </p:txBody>
      </p:sp>
      <p:sp>
        <p:nvSpPr>
          <p:cNvPr id="3" name="Espace réservé du texte vertical 2"/>
          <p:cNvSpPr>
            <a:spLocks noGrp="1"/>
          </p:cNvSpPr>
          <p:nvPr>
            <p:ph type="body" orient="vert" idx="1"/>
          </p:nvPr>
        </p:nvSpPr>
        <p:spPr>
          <a:xfrm>
            <a:off x="609600" y="274639"/>
            <a:ext cx="8026400" cy="5851525"/>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13">
            <a:extLst>
              <a:ext uri="{FF2B5EF4-FFF2-40B4-BE49-F238E27FC236}">
                <a16:creationId xmlns:a16="http://schemas.microsoft.com/office/drawing/2014/main" xmlns="" id="{C7ABE42E-6B76-4597-BE19-9819F6513368}"/>
              </a:ext>
            </a:extLst>
          </p:cNvPr>
          <p:cNvSpPr>
            <a:spLocks noGrp="1"/>
          </p:cNvSpPr>
          <p:nvPr>
            <p:ph type="dt" sz="half" idx="10"/>
          </p:nvPr>
        </p:nvSpPr>
        <p:spPr/>
        <p:txBody>
          <a:bodyPr/>
          <a:lstStyle>
            <a:lvl1pPr>
              <a:defRPr/>
            </a:lvl1pPr>
          </a:lstStyle>
          <a:p>
            <a:pPr>
              <a:defRPr/>
            </a:pPr>
            <a:fld id="{90821951-8C27-411D-B10F-9C1E21F1373A}" type="datetimeFigureOut">
              <a:rPr lang="fr-FR"/>
              <a:pPr>
                <a:defRPr/>
              </a:pPr>
              <a:t>29/03/20</a:t>
            </a:fld>
            <a:endParaRPr lang="fr-FR"/>
          </a:p>
        </p:txBody>
      </p:sp>
      <p:sp>
        <p:nvSpPr>
          <p:cNvPr id="5" name="Espace réservé du pied de page 2">
            <a:extLst>
              <a:ext uri="{FF2B5EF4-FFF2-40B4-BE49-F238E27FC236}">
                <a16:creationId xmlns:a16="http://schemas.microsoft.com/office/drawing/2014/main" xmlns="" id="{D8230415-0613-4CF7-961E-10A23852D083}"/>
              </a:ext>
            </a:extLst>
          </p:cNvPr>
          <p:cNvSpPr>
            <a:spLocks noGrp="1"/>
          </p:cNvSpPr>
          <p:nvPr>
            <p:ph type="ftr" sz="quarter" idx="11"/>
          </p:nvPr>
        </p:nvSpPr>
        <p:spPr/>
        <p:txBody>
          <a:bodyPr/>
          <a:lstStyle>
            <a:lvl1pPr>
              <a:defRPr/>
            </a:lvl1pPr>
          </a:lstStyle>
          <a:p>
            <a:pPr>
              <a:defRPr/>
            </a:pPr>
            <a:endParaRPr lang="fr-FR"/>
          </a:p>
        </p:txBody>
      </p:sp>
      <p:sp>
        <p:nvSpPr>
          <p:cNvPr id="6" name="Espace réservé du numéro de diapositive 22">
            <a:extLst>
              <a:ext uri="{FF2B5EF4-FFF2-40B4-BE49-F238E27FC236}">
                <a16:creationId xmlns:a16="http://schemas.microsoft.com/office/drawing/2014/main" xmlns="" id="{D0F766E5-6487-4613-A2FF-900EC7A4F391}"/>
              </a:ext>
            </a:extLst>
          </p:cNvPr>
          <p:cNvSpPr>
            <a:spLocks noGrp="1"/>
          </p:cNvSpPr>
          <p:nvPr>
            <p:ph type="sldNum" sz="quarter" idx="12"/>
          </p:nvPr>
        </p:nvSpPr>
        <p:spPr/>
        <p:txBody>
          <a:bodyPr/>
          <a:lstStyle>
            <a:lvl1pPr>
              <a:defRPr/>
            </a:lvl1pPr>
          </a:lstStyle>
          <a:p>
            <a:fld id="{8A8DEB99-7FD6-4C7F-9153-8A6DA2475613}" type="slidenum">
              <a:rPr lang="fr-FR" altLang="en-US"/>
              <a:pPr/>
              <a:t>‹#›</a:t>
            </a:fld>
            <a:endParaRPr lang="fr-FR" altLang="en-US"/>
          </a:p>
        </p:txBody>
      </p:sp>
    </p:spTree>
    <p:extLst>
      <p:ext uri="{BB962C8B-B14F-4D97-AF65-F5344CB8AC3E}">
        <p14:creationId xmlns:p14="http://schemas.microsoft.com/office/powerpoint/2010/main" val="741078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endParaRPr lang="en-US"/>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13">
            <a:extLst>
              <a:ext uri="{FF2B5EF4-FFF2-40B4-BE49-F238E27FC236}">
                <a16:creationId xmlns:a16="http://schemas.microsoft.com/office/drawing/2014/main" xmlns="" id="{6DC56DF8-929B-4ABA-8F4B-F676C01ACED2}"/>
              </a:ext>
            </a:extLst>
          </p:cNvPr>
          <p:cNvSpPr>
            <a:spLocks noGrp="1"/>
          </p:cNvSpPr>
          <p:nvPr>
            <p:ph type="dt" sz="half" idx="10"/>
          </p:nvPr>
        </p:nvSpPr>
        <p:spPr/>
        <p:txBody>
          <a:bodyPr/>
          <a:lstStyle>
            <a:lvl1pPr>
              <a:defRPr/>
            </a:lvl1pPr>
          </a:lstStyle>
          <a:p>
            <a:pPr>
              <a:defRPr/>
            </a:pPr>
            <a:fld id="{7E1520B1-A86C-4FBD-850C-FD45BFD93AE6}" type="datetimeFigureOut">
              <a:rPr lang="fr-FR"/>
              <a:pPr>
                <a:defRPr/>
              </a:pPr>
              <a:t>29/03/20</a:t>
            </a:fld>
            <a:endParaRPr lang="fr-FR"/>
          </a:p>
        </p:txBody>
      </p:sp>
      <p:sp>
        <p:nvSpPr>
          <p:cNvPr id="5" name="Espace réservé du pied de page 2">
            <a:extLst>
              <a:ext uri="{FF2B5EF4-FFF2-40B4-BE49-F238E27FC236}">
                <a16:creationId xmlns:a16="http://schemas.microsoft.com/office/drawing/2014/main" xmlns="" id="{86FD1A4E-9A70-45F2-BD3D-8B3D8E854D29}"/>
              </a:ext>
            </a:extLst>
          </p:cNvPr>
          <p:cNvSpPr>
            <a:spLocks noGrp="1"/>
          </p:cNvSpPr>
          <p:nvPr>
            <p:ph type="ftr" sz="quarter" idx="11"/>
          </p:nvPr>
        </p:nvSpPr>
        <p:spPr/>
        <p:txBody>
          <a:bodyPr/>
          <a:lstStyle>
            <a:lvl1pPr>
              <a:defRPr/>
            </a:lvl1pPr>
          </a:lstStyle>
          <a:p>
            <a:pPr>
              <a:defRPr/>
            </a:pPr>
            <a:endParaRPr lang="fr-FR"/>
          </a:p>
        </p:txBody>
      </p:sp>
      <p:sp>
        <p:nvSpPr>
          <p:cNvPr id="6" name="Espace réservé du numéro de diapositive 22">
            <a:extLst>
              <a:ext uri="{FF2B5EF4-FFF2-40B4-BE49-F238E27FC236}">
                <a16:creationId xmlns:a16="http://schemas.microsoft.com/office/drawing/2014/main" xmlns="" id="{57257891-5105-449D-8FEA-896CF6EF15DF}"/>
              </a:ext>
            </a:extLst>
          </p:cNvPr>
          <p:cNvSpPr>
            <a:spLocks noGrp="1"/>
          </p:cNvSpPr>
          <p:nvPr>
            <p:ph type="sldNum" sz="quarter" idx="12"/>
          </p:nvPr>
        </p:nvSpPr>
        <p:spPr/>
        <p:txBody>
          <a:bodyPr/>
          <a:lstStyle>
            <a:lvl1pPr>
              <a:defRPr/>
            </a:lvl1pPr>
          </a:lstStyle>
          <a:p>
            <a:fld id="{0BE8D11D-98F2-423B-81F2-9AD3EFC8C476}" type="slidenum">
              <a:rPr lang="fr-FR" altLang="en-US"/>
              <a:pPr/>
              <a:t>‹#›</a:t>
            </a:fld>
            <a:endParaRPr lang="fr-FR" altLang="en-US"/>
          </a:p>
        </p:txBody>
      </p:sp>
    </p:spTree>
    <p:extLst>
      <p:ext uri="{BB962C8B-B14F-4D97-AF65-F5344CB8AC3E}">
        <p14:creationId xmlns:p14="http://schemas.microsoft.com/office/powerpoint/2010/main" val="4132251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2133600" y="609600"/>
            <a:ext cx="9448800" cy="1828800"/>
          </a:xfrm>
        </p:spPr>
        <p:txBody>
          <a:bodyPr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lang="fr-FR"/>
              <a:t>Cliquez pour modifier le style du titre</a:t>
            </a:r>
            <a:endParaRPr lang="en-US"/>
          </a:p>
        </p:txBody>
      </p:sp>
      <p:sp>
        <p:nvSpPr>
          <p:cNvPr id="3" name="Espace réservé du texte 2"/>
          <p:cNvSpPr>
            <a:spLocks noGrp="1"/>
          </p:cNvSpPr>
          <p:nvPr>
            <p:ph type="body" idx="1"/>
          </p:nvPr>
        </p:nvSpPr>
        <p:spPr>
          <a:xfrm>
            <a:off x="2133600" y="2507786"/>
            <a:ext cx="9448800" cy="1509712"/>
          </a:xfrm>
        </p:spPr>
        <p:txBody>
          <a:bodyPr/>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xmlns="" id="{698D7229-D0E0-4D9D-AD22-D4C5E0CB3129}"/>
              </a:ext>
            </a:extLst>
          </p:cNvPr>
          <p:cNvSpPr>
            <a:spLocks noGrp="1"/>
          </p:cNvSpPr>
          <p:nvPr>
            <p:ph type="dt" sz="half" idx="10"/>
          </p:nvPr>
        </p:nvSpPr>
        <p:spPr/>
        <p:txBody>
          <a:bodyPr/>
          <a:lstStyle>
            <a:lvl1pPr>
              <a:defRPr/>
            </a:lvl1pPr>
          </a:lstStyle>
          <a:p>
            <a:pPr>
              <a:defRPr/>
            </a:pPr>
            <a:fld id="{BDE1D597-D815-4B64-9C4D-EE06082F5275}" type="datetimeFigureOut">
              <a:rPr lang="fr-FR"/>
              <a:pPr>
                <a:defRPr/>
              </a:pPr>
              <a:t>29/03/20</a:t>
            </a:fld>
            <a:endParaRPr lang="fr-FR"/>
          </a:p>
        </p:txBody>
      </p:sp>
      <p:sp>
        <p:nvSpPr>
          <p:cNvPr id="5" name="Espace réservé du pied de page 4">
            <a:extLst>
              <a:ext uri="{FF2B5EF4-FFF2-40B4-BE49-F238E27FC236}">
                <a16:creationId xmlns:a16="http://schemas.microsoft.com/office/drawing/2014/main" xmlns="" id="{380A7F65-56B5-4BC8-BDA6-176BE12FD1BD}"/>
              </a:ext>
            </a:extLst>
          </p:cNvPr>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a:extLst>
              <a:ext uri="{FF2B5EF4-FFF2-40B4-BE49-F238E27FC236}">
                <a16:creationId xmlns:a16="http://schemas.microsoft.com/office/drawing/2014/main" xmlns="" id="{AACCA605-9B88-4B77-A7A0-CD773E05B399}"/>
              </a:ext>
            </a:extLst>
          </p:cNvPr>
          <p:cNvSpPr>
            <a:spLocks noGrp="1"/>
          </p:cNvSpPr>
          <p:nvPr>
            <p:ph type="sldNum" sz="quarter" idx="12"/>
          </p:nvPr>
        </p:nvSpPr>
        <p:spPr/>
        <p:txBody>
          <a:bodyPr/>
          <a:lstStyle>
            <a:lvl1pPr>
              <a:defRPr/>
            </a:lvl1pPr>
          </a:lstStyle>
          <a:p>
            <a:fld id="{01907A31-9DBE-4B8F-BCC0-E2DFE42289A7}" type="slidenum">
              <a:rPr lang="fr-FR" altLang="en-US"/>
              <a:pPr/>
              <a:t>‹#›</a:t>
            </a:fld>
            <a:endParaRPr lang="fr-FR" altLang="en-US"/>
          </a:p>
        </p:txBody>
      </p:sp>
    </p:spTree>
    <p:extLst>
      <p:ext uri="{BB962C8B-B14F-4D97-AF65-F5344CB8AC3E}">
        <p14:creationId xmlns:p14="http://schemas.microsoft.com/office/powerpoint/2010/main" val="3596072722"/>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endParaRPr lang="en-US"/>
          </a:p>
        </p:txBody>
      </p:sp>
      <p:sp>
        <p:nvSpPr>
          <p:cNvPr id="3" name="Espace réservé du contenu 2"/>
          <p:cNvSpPr>
            <a:spLocks noGrp="1"/>
          </p:cNvSpPr>
          <p:nvPr>
            <p:ph sz="half" idx="1"/>
          </p:nvPr>
        </p:nvSpPr>
        <p:spPr>
          <a:xfrm>
            <a:off x="609600" y="1600201"/>
            <a:ext cx="5384800" cy="4525963"/>
          </a:xfrm>
        </p:spPr>
        <p:txBody>
          <a:bodyPr/>
          <a:lstStyle>
            <a:lvl1pPr>
              <a:defRPr sz="2600"/>
            </a:lvl1pPr>
            <a:lvl2pPr>
              <a:defRPr sz="2400"/>
            </a:lvl2pPr>
            <a:lvl3pPr>
              <a:defRPr sz="2000"/>
            </a:lvl3pPr>
            <a:lvl4pPr>
              <a:defRPr sz="1800"/>
            </a:lvl4pPr>
            <a:lvl5pPr>
              <a:defRPr sz="1800"/>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u contenu 3"/>
          <p:cNvSpPr>
            <a:spLocks noGrp="1"/>
          </p:cNvSpPr>
          <p:nvPr>
            <p:ph sz="half" idx="2"/>
          </p:nvPr>
        </p:nvSpPr>
        <p:spPr>
          <a:xfrm>
            <a:off x="6197600" y="1600201"/>
            <a:ext cx="5384800" cy="4525963"/>
          </a:xfrm>
        </p:spPr>
        <p:txBody>
          <a:bodyPr/>
          <a:lstStyle>
            <a:lvl1pPr>
              <a:defRPr sz="2600"/>
            </a:lvl1pPr>
            <a:lvl2pPr>
              <a:defRPr sz="2400"/>
            </a:lvl2pPr>
            <a:lvl3pPr>
              <a:defRPr sz="2000"/>
            </a:lvl3pPr>
            <a:lvl4pPr>
              <a:defRPr sz="1800"/>
            </a:lvl4pPr>
            <a:lvl5pPr>
              <a:defRPr sz="1800"/>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Espace réservé de la date 13">
            <a:extLst>
              <a:ext uri="{FF2B5EF4-FFF2-40B4-BE49-F238E27FC236}">
                <a16:creationId xmlns:a16="http://schemas.microsoft.com/office/drawing/2014/main" xmlns="" id="{D61D9472-811C-407B-86BF-56F6DC4826F3}"/>
              </a:ext>
            </a:extLst>
          </p:cNvPr>
          <p:cNvSpPr>
            <a:spLocks noGrp="1"/>
          </p:cNvSpPr>
          <p:nvPr>
            <p:ph type="dt" sz="half" idx="10"/>
          </p:nvPr>
        </p:nvSpPr>
        <p:spPr/>
        <p:txBody>
          <a:bodyPr/>
          <a:lstStyle>
            <a:lvl1pPr>
              <a:defRPr/>
            </a:lvl1pPr>
          </a:lstStyle>
          <a:p>
            <a:pPr>
              <a:defRPr/>
            </a:pPr>
            <a:fld id="{1AC38149-8949-4983-911C-E175ED6F9E73}" type="datetimeFigureOut">
              <a:rPr lang="fr-FR"/>
              <a:pPr>
                <a:defRPr/>
              </a:pPr>
              <a:t>29/03/20</a:t>
            </a:fld>
            <a:endParaRPr lang="fr-FR"/>
          </a:p>
        </p:txBody>
      </p:sp>
      <p:sp>
        <p:nvSpPr>
          <p:cNvPr id="6" name="Espace réservé du pied de page 2">
            <a:extLst>
              <a:ext uri="{FF2B5EF4-FFF2-40B4-BE49-F238E27FC236}">
                <a16:creationId xmlns:a16="http://schemas.microsoft.com/office/drawing/2014/main" xmlns="" id="{85178729-D881-4CF9-BAED-556BB017BF98}"/>
              </a:ext>
            </a:extLst>
          </p:cNvPr>
          <p:cNvSpPr>
            <a:spLocks noGrp="1"/>
          </p:cNvSpPr>
          <p:nvPr>
            <p:ph type="ftr" sz="quarter" idx="11"/>
          </p:nvPr>
        </p:nvSpPr>
        <p:spPr/>
        <p:txBody>
          <a:bodyPr/>
          <a:lstStyle>
            <a:lvl1pPr>
              <a:defRPr/>
            </a:lvl1pPr>
          </a:lstStyle>
          <a:p>
            <a:pPr>
              <a:defRPr/>
            </a:pPr>
            <a:endParaRPr lang="fr-FR"/>
          </a:p>
        </p:txBody>
      </p:sp>
      <p:sp>
        <p:nvSpPr>
          <p:cNvPr id="7" name="Espace réservé du numéro de diapositive 22">
            <a:extLst>
              <a:ext uri="{FF2B5EF4-FFF2-40B4-BE49-F238E27FC236}">
                <a16:creationId xmlns:a16="http://schemas.microsoft.com/office/drawing/2014/main" xmlns="" id="{848BF7D5-503D-45FF-BA0E-CC5A07D7C9A3}"/>
              </a:ext>
            </a:extLst>
          </p:cNvPr>
          <p:cNvSpPr>
            <a:spLocks noGrp="1"/>
          </p:cNvSpPr>
          <p:nvPr>
            <p:ph type="sldNum" sz="quarter" idx="12"/>
          </p:nvPr>
        </p:nvSpPr>
        <p:spPr/>
        <p:txBody>
          <a:bodyPr/>
          <a:lstStyle>
            <a:lvl1pPr>
              <a:defRPr/>
            </a:lvl1pPr>
          </a:lstStyle>
          <a:p>
            <a:fld id="{D55A1CCF-14B6-424B-9030-8B87DD976591}" type="slidenum">
              <a:rPr lang="fr-FR" altLang="en-US"/>
              <a:pPr/>
              <a:t>‹#›</a:t>
            </a:fld>
            <a:endParaRPr lang="fr-FR" altLang="en-US"/>
          </a:p>
        </p:txBody>
      </p:sp>
    </p:spTree>
    <p:extLst>
      <p:ext uri="{BB962C8B-B14F-4D97-AF65-F5344CB8AC3E}">
        <p14:creationId xmlns:p14="http://schemas.microsoft.com/office/powerpoint/2010/main" val="3251336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3050"/>
            <a:ext cx="10972800" cy="1143000"/>
          </a:xfrm>
        </p:spPr>
        <p:txBody>
          <a:bodyPr/>
          <a:lstStyle>
            <a:lvl1pPr>
              <a:defRPr/>
            </a:lvl1pPr>
          </a:lstStyle>
          <a:p>
            <a:r>
              <a:rPr lang="fr-FR"/>
              <a:t>Cliquez pour modifier le style du titre</a:t>
            </a:r>
            <a:endParaRPr lang="en-US"/>
          </a:p>
        </p:txBody>
      </p:sp>
      <p:sp>
        <p:nvSpPr>
          <p:cNvPr id="3" name="Espace réservé du texte 2"/>
          <p:cNvSpPr>
            <a:spLocks noGrp="1"/>
          </p:cNvSpPr>
          <p:nvPr>
            <p:ph type="body" idx="1"/>
          </p:nvPr>
        </p:nvSpPr>
        <p:spPr>
          <a:xfrm>
            <a:off x="609600" y="1535113"/>
            <a:ext cx="5386917"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fr-FR"/>
              <a:t>Cliquez pour modifier les styles du texte du masque</a:t>
            </a:r>
          </a:p>
        </p:txBody>
      </p:sp>
      <p:sp>
        <p:nvSpPr>
          <p:cNvPr id="4" name="Espace réservé du texte 3"/>
          <p:cNvSpPr>
            <a:spLocks noGrp="1"/>
          </p:cNvSpPr>
          <p:nvPr>
            <p:ph type="body" sz="half" idx="3"/>
          </p:nvPr>
        </p:nvSpPr>
        <p:spPr>
          <a:xfrm>
            <a:off x="6193368" y="1535113"/>
            <a:ext cx="5389033"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fr-FR"/>
              <a:t>Cliquez pour modifier les styles du texte du masque</a:t>
            </a:r>
          </a:p>
        </p:txBody>
      </p:sp>
      <p:sp>
        <p:nvSpPr>
          <p:cNvPr id="5" name="Espace réservé du contenu 4"/>
          <p:cNvSpPr>
            <a:spLocks noGrp="1"/>
          </p:cNvSpPr>
          <p:nvPr>
            <p:ph sz="quarter" idx="2"/>
          </p:nvPr>
        </p:nvSpPr>
        <p:spPr>
          <a:xfrm>
            <a:off x="609600" y="2362201"/>
            <a:ext cx="5386917" cy="3763963"/>
          </a:xfrm>
        </p:spPr>
        <p:txBody>
          <a:bodyPr/>
          <a:lstStyle>
            <a:lvl1pPr>
              <a:defRPr sz="2400"/>
            </a:lvl1pPr>
            <a:lvl2pPr>
              <a:defRPr sz="2000"/>
            </a:lvl2pPr>
            <a:lvl3pPr>
              <a:defRPr sz="1800"/>
            </a:lvl3pPr>
            <a:lvl4pPr>
              <a:defRPr sz="1600"/>
            </a:lvl4pPr>
            <a:lvl5pPr>
              <a:defRPr sz="1600"/>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6" name="Espace réservé du contenu 5"/>
          <p:cNvSpPr>
            <a:spLocks noGrp="1"/>
          </p:cNvSpPr>
          <p:nvPr>
            <p:ph sz="quarter" idx="4"/>
          </p:nvPr>
        </p:nvSpPr>
        <p:spPr>
          <a:xfrm>
            <a:off x="6193368" y="2362201"/>
            <a:ext cx="5389033" cy="3763963"/>
          </a:xfrm>
        </p:spPr>
        <p:txBody>
          <a:bodyPr/>
          <a:lstStyle>
            <a:lvl1pPr>
              <a:defRPr sz="2400"/>
            </a:lvl1pPr>
            <a:lvl2pPr>
              <a:defRPr sz="2000"/>
            </a:lvl2pPr>
            <a:lvl3pPr>
              <a:defRPr sz="1800"/>
            </a:lvl3pPr>
            <a:lvl4pPr>
              <a:defRPr sz="1600"/>
            </a:lvl4pPr>
            <a:lvl5pPr>
              <a:defRPr sz="1600"/>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7" name="Espace réservé de la date 13">
            <a:extLst>
              <a:ext uri="{FF2B5EF4-FFF2-40B4-BE49-F238E27FC236}">
                <a16:creationId xmlns:a16="http://schemas.microsoft.com/office/drawing/2014/main" xmlns="" id="{F71A35FD-4F87-4549-8FEE-19BB474E8881}"/>
              </a:ext>
            </a:extLst>
          </p:cNvPr>
          <p:cNvSpPr>
            <a:spLocks noGrp="1"/>
          </p:cNvSpPr>
          <p:nvPr>
            <p:ph type="dt" sz="half" idx="10"/>
          </p:nvPr>
        </p:nvSpPr>
        <p:spPr/>
        <p:txBody>
          <a:bodyPr/>
          <a:lstStyle>
            <a:lvl1pPr>
              <a:defRPr/>
            </a:lvl1pPr>
          </a:lstStyle>
          <a:p>
            <a:pPr>
              <a:defRPr/>
            </a:pPr>
            <a:fld id="{B3EDF261-BC32-459F-AA88-89404914A66B}" type="datetimeFigureOut">
              <a:rPr lang="fr-FR"/>
              <a:pPr>
                <a:defRPr/>
              </a:pPr>
              <a:t>29/03/20</a:t>
            </a:fld>
            <a:endParaRPr lang="fr-FR"/>
          </a:p>
        </p:txBody>
      </p:sp>
      <p:sp>
        <p:nvSpPr>
          <p:cNvPr id="8" name="Espace réservé du pied de page 2">
            <a:extLst>
              <a:ext uri="{FF2B5EF4-FFF2-40B4-BE49-F238E27FC236}">
                <a16:creationId xmlns:a16="http://schemas.microsoft.com/office/drawing/2014/main" xmlns="" id="{C7C54E7E-0786-4A4C-9DEC-3870BE4D5F1B}"/>
              </a:ext>
            </a:extLst>
          </p:cNvPr>
          <p:cNvSpPr>
            <a:spLocks noGrp="1"/>
          </p:cNvSpPr>
          <p:nvPr>
            <p:ph type="ftr" sz="quarter" idx="11"/>
          </p:nvPr>
        </p:nvSpPr>
        <p:spPr/>
        <p:txBody>
          <a:bodyPr/>
          <a:lstStyle>
            <a:lvl1pPr>
              <a:defRPr/>
            </a:lvl1pPr>
          </a:lstStyle>
          <a:p>
            <a:pPr>
              <a:defRPr/>
            </a:pPr>
            <a:endParaRPr lang="fr-FR"/>
          </a:p>
        </p:txBody>
      </p:sp>
      <p:sp>
        <p:nvSpPr>
          <p:cNvPr id="9" name="Espace réservé du numéro de diapositive 22">
            <a:extLst>
              <a:ext uri="{FF2B5EF4-FFF2-40B4-BE49-F238E27FC236}">
                <a16:creationId xmlns:a16="http://schemas.microsoft.com/office/drawing/2014/main" xmlns="" id="{20ACE509-57B6-46F9-8D50-49627FA11C2D}"/>
              </a:ext>
            </a:extLst>
          </p:cNvPr>
          <p:cNvSpPr>
            <a:spLocks noGrp="1"/>
          </p:cNvSpPr>
          <p:nvPr>
            <p:ph type="sldNum" sz="quarter" idx="12"/>
          </p:nvPr>
        </p:nvSpPr>
        <p:spPr/>
        <p:txBody>
          <a:bodyPr/>
          <a:lstStyle>
            <a:lvl1pPr>
              <a:defRPr/>
            </a:lvl1pPr>
          </a:lstStyle>
          <a:p>
            <a:fld id="{60FB9B08-9E92-4661-A0BD-8EAE3DA0B7D2}" type="slidenum">
              <a:rPr lang="fr-FR" altLang="en-US"/>
              <a:pPr/>
              <a:t>‹#›</a:t>
            </a:fld>
            <a:endParaRPr lang="fr-FR" altLang="en-US"/>
          </a:p>
        </p:txBody>
      </p:sp>
    </p:spTree>
    <p:extLst>
      <p:ext uri="{BB962C8B-B14F-4D97-AF65-F5344CB8AC3E}">
        <p14:creationId xmlns:p14="http://schemas.microsoft.com/office/powerpoint/2010/main" val="33680395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endParaRPr lang="en-US"/>
          </a:p>
        </p:txBody>
      </p:sp>
      <p:sp>
        <p:nvSpPr>
          <p:cNvPr id="3" name="Espace réservé de la date 13">
            <a:extLst>
              <a:ext uri="{FF2B5EF4-FFF2-40B4-BE49-F238E27FC236}">
                <a16:creationId xmlns:a16="http://schemas.microsoft.com/office/drawing/2014/main" xmlns="" id="{3A088FE2-0BD7-4B7E-8381-A46115A460D3}"/>
              </a:ext>
            </a:extLst>
          </p:cNvPr>
          <p:cNvSpPr>
            <a:spLocks noGrp="1"/>
          </p:cNvSpPr>
          <p:nvPr>
            <p:ph type="dt" sz="half" idx="10"/>
          </p:nvPr>
        </p:nvSpPr>
        <p:spPr/>
        <p:txBody>
          <a:bodyPr/>
          <a:lstStyle>
            <a:lvl1pPr>
              <a:defRPr/>
            </a:lvl1pPr>
          </a:lstStyle>
          <a:p>
            <a:pPr>
              <a:defRPr/>
            </a:pPr>
            <a:fld id="{77157CDE-F079-4634-90FC-1AD91D8E867F}" type="datetimeFigureOut">
              <a:rPr lang="fr-FR"/>
              <a:pPr>
                <a:defRPr/>
              </a:pPr>
              <a:t>29/03/20</a:t>
            </a:fld>
            <a:endParaRPr lang="fr-FR"/>
          </a:p>
        </p:txBody>
      </p:sp>
      <p:sp>
        <p:nvSpPr>
          <p:cNvPr id="4" name="Espace réservé du pied de page 2">
            <a:extLst>
              <a:ext uri="{FF2B5EF4-FFF2-40B4-BE49-F238E27FC236}">
                <a16:creationId xmlns:a16="http://schemas.microsoft.com/office/drawing/2014/main" xmlns="" id="{D467B380-0A94-41E1-9838-65A60F1E6A51}"/>
              </a:ext>
            </a:extLst>
          </p:cNvPr>
          <p:cNvSpPr>
            <a:spLocks noGrp="1"/>
          </p:cNvSpPr>
          <p:nvPr>
            <p:ph type="ftr" sz="quarter" idx="11"/>
          </p:nvPr>
        </p:nvSpPr>
        <p:spPr/>
        <p:txBody>
          <a:bodyPr/>
          <a:lstStyle>
            <a:lvl1pPr>
              <a:defRPr/>
            </a:lvl1pPr>
          </a:lstStyle>
          <a:p>
            <a:pPr>
              <a:defRPr/>
            </a:pPr>
            <a:endParaRPr lang="fr-FR"/>
          </a:p>
        </p:txBody>
      </p:sp>
      <p:sp>
        <p:nvSpPr>
          <p:cNvPr id="5" name="Espace réservé du numéro de diapositive 22">
            <a:extLst>
              <a:ext uri="{FF2B5EF4-FFF2-40B4-BE49-F238E27FC236}">
                <a16:creationId xmlns:a16="http://schemas.microsoft.com/office/drawing/2014/main" xmlns="" id="{7DDA7D38-DB39-47A6-8199-CBCDE893E4D6}"/>
              </a:ext>
            </a:extLst>
          </p:cNvPr>
          <p:cNvSpPr>
            <a:spLocks noGrp="1"/>
          </p:cNvSpPr>
          <p:nvPr>
            <p:ph type="sldNum" sz="quarter" idx="12"/>
          </p:nvPr>
        </p:nvSpPr>
        <p:spPr/>
        <p:txBody>
          <a:bodyPr/>
          <a:lstStyle>
            <a:lvl1pPr>
              <a:defRPr/>
            </a:lvl1pPr>
          </a:lstStyle>
          <a:p>
            <a:fld id="{16375E75-7AD7-4AEE-8E14-96B2B70C1A8B}" type="slidenum">
              <a:rPr lang="fr-FR" altLang="en-US"/>
              <a:pPr/>
              <a:t>‹#›</a:t>
            </a:fld>
            <a:endParaRPr lang="fr-FR" altLang="en-US"/>
          </a:p>
        </p:txBody>
      </p:sp>
    </p:spTree>
    <p:extLst>
      <p:ext uri="{BB962C8B-B14F-4D97-AF65-F5344CB8AC3E}">
        <p14:creationId xmlns:p14="http://schemas.microsoft.com/office/powerpoint/2010/main" val="37951585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3">
            <a:extLst>
              <a:ext uri="{FF2B5EF4-FFF2-40B4-BE49-F238E27FC236}">
                <a16:creationId xmlns:a16="http://schemas.microsoft.com/office/drawing/2014/main" xmlns="" id="{A101DB75-6542-48F9-824F-95C816A989F7}"/>
              </a:ext>
            </a:extLst>
          </p:cNvPr>
          <p:cNvSpPr>
            <a:spLocks noGrp="1"/>
          </p:cNvSpPr>
          <p:nvPr>
            <p:ph type="dt" sz="half" idx="10"/>
          </p:nvPr>
        </p:nvSpPr>
        <p:spPr/>
        <p:txBody>
          <a:bodyPr/>
          <a:lstStyle>
            <a:lvl1pPr>
              <a:defRPr/>
            </a:lvl1pPr>
          </a:lstStyle>
          <a:p>
            <a:pPr>
              <a:defRPr/>
            </a:pPr>
            <a:fld id="{13049CBA-EB38-428E-B5EC-15AC782EA34A}" type="datetimeFigureOut">
              <a:rPr lang="fr-FR"/>
              <a:pPr>
                <a:defRPr/>
              </a:pPr>
              <a:t>29/03/20</a:t>
            </a:fld>
            <a:endParaRPr lang="fr-FR"/>
          </a:p>
        </p:txBody>
      </p:sp>
      <p:sp>
        <p:nvSpPr>
          <p:cNvPr id="3" name="Espace réservé du pied de page 2">
            <a:extLst>
              <a:ext uri="{FF2B5EF4-FFF2-40B4-BE49-F238E27FC236}">
                <a16:creationId xmlns:a16="http://schemas.microsoft.com/office/drawing/2014/main" xmlns="" id="{3E756E5B-9FDB-465D-B890-9FF1E93907AF}"/>
              </a:ext>
            </a:extLst>
          </p:cNvPr>
          <p:cNvSpPr>
            <a:spLocks noGrp="1"/>
          </p:cNvSpPr>
          <p:nvPr>
            <p:ph type="ftr" sz="quarter" idx="11"/>
          </p:nvPr>
        </p:nvSpPr>
        <p:spPr/>
        <p:txBody>
          <a:bodyPr/>
          <a:lstStyle>
            <a:lvl1pPr>
              <a:defRPr/>
            </a:lvl1pPr>
          </a:lstStyle>
          <a:p>
            <a:pPr>
              <a:defRPr/>
            </a:pPr>
            <a:endParaRPr lang="fr-FR"/>
          </a:p>
        </p:txBody>
      </p:sp>
      <p:sp>
        <p:nvSpPr>
          <p:cNvPr id="4" name="Espace réservé du numéro de diapositive 22">
            <a:extLst>
              <a:ext uri="{FF2B5EF4-FFF2-40B4-BE49-F238E27FC236}">
                <a16:creationId xmlns:a16="http://schemas.microsoft.com/office/drawing/2014/main" xmlns="" id="{CFB2F267-B699-4570-8400-A0C89BEB37D2}"/>
              </a:ext>
            </a:extLst>
          </p:cNvPr>
          <p:cNvSpPr>
            <a:spLocks noGrp="1"/>
          </p:cNvSpPr>
          <p:nvPr>
            <p:ph type="sldNum" sz="quarter" idx="12"/>
          </p:nvPr>
        </p:nvSpPr>
        <p:spPr/>
        <p:txBody>
          <a:bodyPr/>
          <a:lstStyle>
            <a:lvl1pPr>
              <a:defRPr/>
            </a:lvl1pPr>
          </a:lstStyle>
          <a:p>
            <a:fld id="{7D3E516C-D062-4CDA-8A1A-B97175EA4C7C}" type="slidenum">
              <a:rPr lang="fr-FR" altLang="en-US"/>
              <a:pPr/>
              <a:t>‹#›</a:t>
            </a:fld>
            <a:endParaRPr lang="fr-FR" altLang="en-US"/>
          </a:p>
        </p:txBody>
      </p:sp>
    </p:spTree>
    <p:extLst>
      <p:ext uri="{BB962C8B-B14F-4D97-AF65-F5344CB8AC3E}">
        <p14:creationId xmlns:p14="http://schemas.microsoft.com/office/powerpoint/2010/main" val="34356086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1" y="273050"/>
            <a:ext cx="4011084" cy="1162050"/>
          </a:xfrm>
        </p:spPr>
        <p:txBody>
          <a:bodyPr anchor="b">
            <a:sp3d prstMaterial="softEdge"/>
          </a:bodyPr>
          <a:lstStyle>
            <a:lvl1pPr algn="l">
              <a:buNone/>
              <a:defRPr sz="2200" b="0">
                <a:ln w="6350">
                  <a:noFill/>
                </a:ln>
                <a:solidFill>
                  <a:schemeClr val="accent1">
                    <a:tint val="73000"/>
                    <a:satMod val="180000"/>
                  </a:schemeClr>
                </a:solidFill>
              </a:defRPr>
            </a:lvl1pPr>
          </a:lstStyle>
          <a:p>
            <a:r>
              <a:rPr lang="fr-FR"/>
              <a:t>Cliquez pour modifier le style du titre</a:t>
            </a:r>
            <a:endParaRPr lang="en-US"/>
          </a:p>
        </p:txBody>
      </p:sp>
      <p:sp>
        <p:nvSpPr>
          <p:cNvPr id="3" name="Espace réservé du texte 2"/>
          <p:cNvSpPr>
            <a:spLocks noGrp="1"/>
          </p:cNvSpPr>
          <p:nvPr>
            <p:ph type="body" idx="2"/>
          </p:nvPr>
        </p:nvSpPr>
        <p:spPr>
          <a:xfrm>
            <a:off x="609601" y="1524001"/>
            <a:ext cx="4011084"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fr-FR"/>
              <a:t>Cliquez pour modifier les styles du texte du masque</a:t>
            </a:r>
          </a:p>
        </p:txBody>
      </p:sp>
      <p:sp>
        <p:nvSpPr>
          <p:cNvPr id="4" name="Espace réservé du contenu 3"/>
          <p:cNvSpPr>
            <a:spLocks noGrp="1"/>
          </p:cNvSpPr>
          <p:nvPr>
            <p:ph sz="half" idx="1"/>
          </p:nvPr>
        </p:nvSpPr>
        <p:spPr>
          <a:xfrm>
            <a:off x="4766733" y="273051"/>
            <a:ext cx="6815667" cy="5853113"/>
          </a:xfrm>
        </p:spPr>
        <p:txBody>
          <a:bodyPr/>
          <a:lstStyle>
            <a:lvl1pPr>
              <a:defRPr sz="2600"/>
            </a:lvl1pPr>
            <a:lvl2pPr>
              <a:defRPr sz="2400"/>
            </a:lvl2pPr>
            <a:lvl3pPr>
              <a:defRPr sz="2200"/>
            </a:lvl3pPr>
            <a:lvl4pPr>
              <a:defRPr sz="2000"/>
            </a:lvl4pPr>
            <a:lvl5pPr>
              <a:defRPr sz="1800"/>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Espace réservé de la date 13">
            <a:extLst>
              <a:ext uri="{FF2B5EF4-FFF2-40B4-BE49-F238E27FC236}">
                <a16:creationId xmlns:a16="http://schemas.microsoft.com/office/drawing/2014/main" xmlns="" id="{DD8C5346-E71D-4F15-8A59-09DBE2E7E9F1}"/>
              </a:ext>
            </a:extLst>
          </p:cNvPr>
          <p:cNvSpPr>
            <a:spLocks noGrp="1"/>
          </p:cNvSpPr>
          <p:nvPr>
            <p:ph type="dt" sz="half" idx="10"/>
          </p:nvPr>
        </p:nvSpPr>
        <p:spPr/>
        <p:txBody>
          <a:bodyPr/>
          <a:lstStyle>
            <a:lvl1pPr>
              <a:defRPr/>
            </a:lvl1pPr>
          </a:lstStyle>
          <a:p>
            <a:pPr>
              <a:defRPr/>
            </a:pPr>
            <a:fld id="{9973E09D-5464-442C-AC87-4200074C5B26}" type="datetimeFigureOut">
              <a:rPr lang="fr-FR"/>
              <a:pPr>
                <a:defRPr/>
              </a:pPr>
              <a:t>29/03/20</a:t>
            </a:fld>
            <a:endParaRPr lang="fr-FR"/>
          </a:p>
        </p:txBody>
      </p:sp>
      <p:sp>
        <p:nvSpPr>
          <p:cNvPr id="6" name="Espace réservé du pied de page 2">
            <a:extLst>
              <a:ext uri="{FF2B5EF4-FFF2-40B4-BE49-F238E27FC236}">
                <a16:creationId xmlns:a16="http://schemas.microsoft.com/office/drawing/2014/main" xmlns="" id="{B0E42C90-65C3-46CE-B388-595B86D50AF3}"/>
              </a:ext>
            </a:extLst>
          </p:cNvPr>
          <p:cNvSpPr>
            <a:spLocks noGrp="1"/>
          </p:cNvSpPr>
          <p:nvPr>
            <p:ph type="ftr" sz="quarter" idx="11"/>
          </p:nvPr>
        </p:nvSpPr>
        <p:spPr/>
        <p:txBody>
          <a:bodyPr/>
          <a:lstStyle>
            <a:lvl1pPr>
              <a:defRPr/>
            </a:lvl1pPr>
          </a:lstStyle>
          <a:p>
            <a:pPr>
              <a:defRPr/>
            </a:pPr>
            <a:endParaRPr lang="fr-FR"/>
          </a:p>
        </p:txBody>
      </p:sp>
      <p:sp>
        <p:nvSpPr>
          <p:cNvPr id="7" name="Espace réservé du numéro de diapositive 22">
            <a:extLst>
              <a:ext uri="{FF2B5EF4-FFF2-40B4-BE49-F238E27FC236}">
                <a16:creationId xmlns:a16="http://schemas.microsoft.com/office/drawing/2014/main" xmlns="" id="{22DCE88F-AABC-4B98-8478-5FA778BCEEA0}"/>
              </a:ext>
            </a:extLst>
          </p:cNvPr>
          <p:cNvSpPr>
            <a:spLocks noGrp="1"/>
          </p:cNvSpPr>
          <p:nvPr>
            <p:ph type="sldNum" sz="quarter" idx="12"/>
          </p:nvPr>
        </p:nvSpPr>
        <p:spPr/>
        <p:txBody>
          <a:bodyPr/>
          <a:lstStyle>
            <a:lvl1pPr>
              <a:defRPr/>
            </a:lvl1pPr>
          </a:lstStyle>
          <a:p>
            <a:fld id="{FC32C0E1-35B1-4194-9967-81BBC86E614D}" type="slidenum">
              <a:rPr lang="fr-FR" altLang="en-US"/>
              <a:pPr/>
              <a:t>‹#›</a:t>
            </a:fld>
            <a:endParaRPr lang="fr-FR" altLang="en-US"/>
          </a:p>
        </p:txBody>
      </p:sp>
    </p:spTree>
    <p:extLst>
      <p:ext uri="{BB962C8B-B14F-4D97-AF65-F5344CB8AC3E}">
        <p14:creationId xmlns:p14="http://schemas.microsoft.com/office/powerpoint/2010/main" val="2578135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438400" y="609600"/>
            <a:ext cx="7315200" cy="522288"/>
          </a:xfrm>
        </p:spPr>
        <p:txBody>
          <a:bodyPr lIns="45720" rIns="45720" bIns="0" anchor="b">
            <a:sp3d prstMaterial="softEdge"/>
          </a:bodyPr>
          <a:lstStyle>
            <a:lvl1pPr algn="ctr">
              <a:buNone/>
              <a:defRPr sz="2000" b="1"/>
            </a:lvl1pPr>
          </a:lstStyle>
          <a:p>
            <a:r>
              <a:rPr lang="fr-FR"/>
              <a:t>Cliquez pour modifier le style du titre</a:t>
            </a:r>
            <a:endParaRPr lang="en-US"/>
          </a:p>
        </p:txBody>
      </p:sp>
      <p:sp>
        <p:nvSpPr>
          <p:cNvPr id="3" name="Espace réservé pour une image  2"/>
          <p:cNvSpPr>
            <a:spLocks noGrp="1"/>
          </p:cNvSpPr>
          <p:nvPr>
            <p:ph type="pic" idx="1"/>
          </p:nvPr>
        </p:nvSpPr>
        <p:spPr>
          <a:xfrm>
            <a:off x="2438400" y="1831975"/>
            <a:ext cx="73152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lstStyle>
          <a:p>
            <a:pPr lvl="0"/>
            <a:r>
              <a:rPr lang="fr-FR" noProof="0"/>
              <a:t>Cliquez sur l'icône pour ajouter une image</a:t>
            </a:r>
            <a:endParaRPr lang="en-US" noProof="0" dirty="0"/>
          </a:p>
        </p:txBody>
      </p:sp>
      <p:sp>
        <p:nvSpPr>
          <p:cNvPr id="4" name="Espace réservé du texte 3"/>
          <p:cNvSpPr>
            <a:spLocks noGrp="1"/>
          </p:cNvSpPr>
          <p:nvPr>
            <p:ph type="body" sz="half" idx="2"/>
          </p:nvPr>
        </p:nvSpPr>
        <p:spPr>
          <a:xfrm>
            <a:off x="2438400" y="1166787"/>
            <a:ext cx="7315200" cy="530352"/>
          </a:xfrm>
        </p:spPr>
        <p:txBody>
          <a:bodyPr lIns="45720" rIns="45720"/>
          <a:lstStyle>
            <a:lvl1pPr marL="0" indent="0" algn="ctr">
              <a:buNone/>
              <a:defRPr sz="1400"/>
            </a:lvl1pPr>
            <a:lvl2pPr>
              <a:defRPr sz="1200"/>
            </a:lvl2pPr>
            <a:lvl3pPr>
              <a:defRPr sz="1000"/>
            </a:lvl3pPr>
            <a:lvl4pPr>
              <a:defRPr sz="900"/>
            </a:lvl4pPr>
            <a:lvl5pPr>
              <a:defRPr sz="900"/>
            </a:lvl5pPr>
          </a:lstStyle>
          <a:p>
            <a:pPr lvl="0"/>
            <a:r>
              <a:rPr lang="fr-FR"/>
              <a:t>Cliquez pour modifier les styles du texte du masque</a:t>
            </a:r>
          </a:p>
        </p:txBody>
      </p:sp>
      <p:sp>
        <p:nvSpPr>
          <p:cNvPr id="5" name="Espace réservé de la date 13">
            <a:extLst>
              <a:ext uri="{FF2B5EF4-FFF2-40B4-BE49-F238E27FC236}">
                <a16:creationId xmlns:a16="http://schemas.microsoft.com/office/drawing/2014/main" xmlns="" id="{FCA4E936-52A8-4588-B7A0-35EA776AC8AD}"/>
              </a:ext>
            </a:extLst>
          </p:cNvPr>
          <p:cNvSpPr>
            <a:spLocks noGrp="1"/>
          </p:cNvSpPr>
          <p:nvPr>
            <p:ph type="dt" sz="half" idx="10"/>
          </p:nvPr>
        </p:nvSpPr>
        <p:spPr/>
        <p:txBody>
          <a:bodyPr/>
          <a:lstStyle>
            <a:lvl1pPr>
              <a:defRPr/>
            </a:lvl1pPr>
          </a:lstStyle>
          <a:p>
            <a:pPr>
              <a:defRPr/>
            </a:pPr>
            <a:fld id="{120E72D0-7B90-46D4-88F4-02CB5F9DAC93}" type="datetimeFigureOut">
              <a:rPr lang="fr-FR"/>
              <a:pPr>
                <a:defRPr/>
              </a:pPr>
              <a:t>29/03/20</a:t>
            </a:fld>
            <a:endParaRPr lang="fr-FR"/>
          </a:p>
        </p:txBody>
      </p:sp>
      <p:sp>
        <p:nvSpPr>
          <p:cNvPr id="6" name="Espace réservé du pied de page 2">
            <a:extLst>
              <a:ext uri="{FF2B5EF4-FFF2-40B4-BE49-F238E27FC236}">
                <a16:creationId xmlns:a16="http://schemas.microsoft.com/office/drawing/2014/main" xmlns="" id="{05520191-FD37-4454-B82F-E261CFFCBD86}"/>
              </a:ext>
            </a:extLst>
          </p:cNvPr>
          <p:cNvSpPr>
            <a:spLocks noGrp="1"/>
          </p:cNvSpPr>
          <p:nvPr>
            <p:ph type="ftr" sz="quarter" idx="11"/>
          </p:nvPr>
        </p:nvSpPr>
        <p:spPr/>
        <p:txBody>
          <a:bodyPr/>
          <a:lstStyle>
            <a:lvl1pPr>
              <a:defRPr/>
            </a:lvl1pPr>
          </a:lstStyle>
          <a:p>
            <a:pPr>
              <a:defRPr/>
            </a:pPr>
            <a:endParaRPr lang="fr-FR"/>
          </a:p>
        </p:txBody>
      </p:sp>
      <p:sp>
        <p:nvSpPr>
          <p:cNvPr id="7" name="Espace réservé du numéro de diapositive 22">
            <a:extLst>
              <a:ext uri="{FF2B5EF4-FFF2-40B4-BE49-F238E27FC236}">
                <a16:creationId xmlns:a16="http://schemas.microsoft.com/office/drawing/2014/main" xmlns="" id="{32A3D6DA-4F96-4972-A7A2-69164D4984F3}"/>
              </a:ext>
            </a:extLst>
          </p:cNvPr>
          <p:cNvSpPr>
            <a:spLocks noGrp="1"/>
          </p:cNvSpPr>
          <p:nvPr>
            <p:ph type="sldNum" sz="quarter" idx="12"/>
          </p:nvPr>
        </p:nvSpPr>
        <p:spPr/>
        <p:txBody>
          <a:bodyPr/>
          <a:lstStyle>
            <a:lvl1pPr>
              <a:defRPr/>
            </a:lvl1pPr>
          </a:lstStyle>
          <a:p>
            <a:fld id="{949775BC-FEB4-49BA-9EAB-5B25AC48FA51}" type="slidenum">
              <a:rPr lang="fr-FR" altLang="en-US"/>
              <a:pPr/>
              <a:t>‹#›</a:t>
            </a:fld>
            <a:endParaRPr lang="fr-FR" altLang="en-US"/>
          </a:p>
        </p:txBody>
      </p:sp>
    </p:spTree>
    <p:extLst>
      <p:ext uri="{BB962C8B-B14F-4D97-AF65-F5344CB8AC3E}">
        <p14:creationId xmlns:p14="http://schemas.microsoft.com/office/powerpoint/2010/main" val="86511569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Espace réservé du titre 21">
            <a:extLst>
              <a:ext uri="{FF2B5EF4-FFF2-40B4-BE49-F238E27FC236}">
                <a16:creationId xmlns:a16="http://schemas.microsoft.com/office/drawing/2014/main" xmlns="" id="{3BE65003-5D26-490F-9A2B-EC190DE513C7}"/>
              </a:ext>
            </a:extLst>
          </p:cNvPr>
          <p:cNvSpPr>
            <a:spLocks noGrp="1"/>
          </p:cNvSpPr>
          <p:nvPr>
            <p:ph type="title"/>
          </p:nvPr>
        </p:nvSpPr>
        <p:spPr>
          <a:xfrm>
            <a:off x="609600" y="274638"/>
            <a:ext cx="109728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lang="fr-FR"/>
              <a:t>Cliquez pour modifier le style du titre</a:t>
            </a:r>
            <a:endParaRPr lang="en-US"/>
          </a:p>
        </p:txBody>
      </p:sp>
      <p:sp>
        <p:nvSpPr>
          <p:cNvPr id="1027" name="Espace réservé du texte 12">
            <a:extLst>
              <a:ext uri="{FF2B5EF4-FFF2-40B4-BE49-F238E27FC236}">
                <a16:creationId xmlns:a16="http://schemas.microsoft.com/office/drawing/2014/main" xmlns="" id="{895A0455-A568-4590-BADF-10B5CA8BC2FC}"/>
              </a:ext>
            </a:extLst>
          </p:cNvPr>
          <p:cNvSpPr>
            <a:spLocks noGrp="1"/>
          </p:cNvSpPr>
          <p:nvPr>
            <p:ph type="body" idx="1"/>
          </p:nvPr>
        </p:nvSpPr>
        <p:spPr bwMode="auto">
          <a:xfrm>
            <a:off x="609600" y="1600200"/>
            <a:ext cx="10972800" cy="470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en-US"/>
              <a:t>Cliquez pour modifier les styles du texte du masque</a:t>
            </a:r>
          </a:p>
          <a:p>
            <a:pPr lvl="1"/>
            <a:r>
              <a:rPr lang="fr-FR" altLang="en-US"/>
              <a:t>Deuxième niveau</a:t>
            </a:r>
          </a:p>
          <a:p>
            <a:pPr lvl="2"/>
            <a:r>
              <a:rPr lang="fr-FR" altLang="en-US"/>
              <a:t>Troisième niveau</a:t>
            </a:r>
          </a:p>
          <a:p>
            <a:pPr lvl="3"/>
            <a:r>
              <a:rPr lang="fr-FR" altLang="en-US"/>
              <a:t>Quatrième niveau</a:t>
            </a:r>
          </a:p>
          <a:p>
            <a:pPr lvl="4"/>
            <a:r>
              <a:rPr lang="fr-FR" altLang="en-US"/>
              <a:t>Cinquième niveau</a:t>
            </a:r>
            <a:endParaRPr lang="en-US" altLang="en-US"/>
          </a:p>
        </p:txBody>
      </p:sp>
      <p:sp>
        <p:nvSpPr>
          <p:cNvPr id="14" name="Espace réservé de la date 13">
            <a:extLst>
              <a:ext uri="{FF2B5EF4-FFF2-40B4-BE49-F238E27FC236}">
                <a16:creationId xmlns:a16="http://schemas.microsoft.com/office/drawing/2014/main" xmlns="" id="{972F5E73-E2FB-4FA6-84ED-18CCFD3F1BFB}"/>
              </a:ext>
            </a:extLst>
          </p:cNvPr>
          <p:cNvSpPr>
            <a:spLocks noGrp="1"/>
          </p:cNvSpPr>
          <p:nvPr>
            <p:ph type="dt" sz="half" idx="2"/>
          </p:nvPr>
        </p:nvSpPr>
        <p:spPr>
          <a:xfrm>
            <a:off x="609600" y="6416675"/>
            <a:ext cx="2844800" cy="365125"/>
          </a:xfrm>
          <a:prstGeom prst="rect">
            <a:avLst/>
          </a:prstGeom>
        </p:spPr>
        <p:txBody>
          <a:bodyPr vert="horz" anchor="b"/>
          <a:lstStyle>
            <a:lvl1pPr algn="l" eaLnBrk="1" latinLnBrk="0" hangingPunct="1">
              <a:defRPr kumimoji="0" sz="1200">
                <a:solidFill>
                  <a:schemeClr val="tx1">
                    <a:shade val="50000"/>
                  </a:schemeClr>
                </a:solidFill>
                <a:latin typeface="Arial" charset="0"/>
                <a:cs typeface="Arial" charset="0"/>
              </a:defRPr>
            </a:lvl1pPr>
          </a:lstStyle>
          <a:p>
            <a:pPr>
              <a:defRPr/>
            </a:pPr>
            <a:fld id="{780ACE46-AFC5-47DF-B379-9B5A3C4F1185}" type="datetimeFigureOut">
              <a:rPr lang="fr-FR"/>
              <a:pPr>
                <a:defRPr/>
              </a:pPr>
              <a:t>29/03/20</a:t>
            </a:fld>
            <a:endParaRPr lang="fr-FR"/>
          </a:p>
        </p:txBody>
      </p:sp>
      <p:sp>
        <p:nvSpPr>
          <p:cNvPr id="3" name="Espace réservé du pied de page 2">
            <a:extLst>
              <a:ext uri="{FF2B5EF4-FFF2-40B4-BE49-F238E27FC236}">
                <a16:creationId xmlns:a16="http://schemas.microsoft.com/office/drawing/2014/main" xmlns="" id="{5B5985CF-420C-4C27-A4EE-AAF51F32A591}"/>
              </a:ext>
            </a:extLst>
          </p:cNvPr>
          <p:cNvSpPr>
            <a:spLocks noGrp="1"/>
          </p:cNvSpPr>
          <p:nvPr>
            <p:ph type="ftr" sz="quarter" idx="3"/>
          </p:nvPr>
        </p:nvSpPr>
        <p:spPr>
          <a:xfrm>
            <a:off x="4165600" y="6416675"/>
            <a:ext cx="3860800" cy="365125"/>
          </a:xfrm>
          <a:prstGeom prst="rect">
            <a:avLst/>
          </a:prstGeom>
        </p:spPr>
        <p:txBody>
          <a:bodyPr vert="horz" anchor="b"/>
          <a:lstStyle>
            <a:lvl1pPr algn="ctr" eaLnBrk="1" latinLnBrk="0" hangingPunct="1">
              <a:defRPr kumimoji="0" sz="1200">
                <a:solidFill>
                  <a:schemeClr val="tx1">
                    <a:shade val="50000"/>
                  </a:schemeClr>
                </a:solidFill>
                <a:latin typeface="Arial" charset="0"/>
                <a:cs typeface="Arial" charset="0"/>
              </a:defRPr>
            </a:lvl1pPr>
          </a:lstStyle>
          <a:p>
            <a:pPr>
              <a:defRPr/>
            </a:pPr>
            <a:endParaRPr lang="fr-FR"/>
          </a:p>
        </p:txBody>
      </p:sp>
      <p:sp>
        <p:nvSpPr>
          <p:cNvPr id="23" name="Espace réservé du numéro de diapositive 22">
            <a:extLst>
              <a:ext uri="{FF2B5EF4-FFF2-40B4-BE49-F238E27FC236}">
                <a16:creationId xmlns:a16="http://schemas.microsoft.com/office/drawing/2014/main" xmlns="" id="{F8EA32C0-8E0D-4A72-B87D-E92142F89405}"/>
              </a:ext>
            </a:extLst>
          </p:cNvPr>
          <p:cNvSpPr>
            <a:spLocks noGrp="1"/>
          </p:cNvSpPr>
          <p:nvPr>
            <p:ph type="sldNum" sz="quarter" idx="4"/>
          </p:nvPr>
        </p:nvSpPr>
        <p:spPr>
          <a:xfrm>
            <a:off x="10566400" y="6416675"/>
            <a:ext cx="1016000" cy="365125"/>
          </a:xfrm>
          <a:prstGeom prst="rect">
            <a:avLst/>
          </a:prstGeom>
        </p:spPr>
        <p:txBody>
          <a:bodyPr vert="horz" wrap="square" lIns="0" tIns="45720" rIns="0" bIns="45720" numCol="1" anchor="b" anchorCtr="0" compatLnSpc="1">
            <a:prstTxWarp prst="textNoShape">
              <a:avLst/>
            </a:prstTxWarp>
          </a:bodyPr>
          <a:lstStyle>
            <a:lvl1pPr algn="r">
              <a:defRPr sz="1200">
                <a:solidFill>
                  <a:srgbClr val="BCBCBC"/>
                </a:solidFill>
              </a:defRPr>
            </a:lvl1pPr>
          </a:lstStyle>
          <a:p>
            <a:fld id="{5D6D078D-A3F5-4F97-AE9F-3679FD0CB17C}" type="slidenum">
              <a:rPr lang="fr-FR" altLang="en-US"/>
              <a:pPr/>
              <a:t>‹#›</a:t>
            </a:fld>
            <a:endParaRPr lang="fr-FR" altLang="en-US"/>
          </a:p>
        </p:txBody>
      </p:sp>
    </p:spTree>
  </p:cSld>
  <p:clrMap bg1="dk1" tx1="lt1" bg2="dk2" tx2="lt2" accent1="accent1" accent2="accent2" accent3="accent3" accent4="accent4" accent5="accent5" accent6="accent6" hlink="hlink" folHlink="folHlink"/>
  <p:sldLayoutIdLst>
    <p:sldLayoutId id="2147483905" r:id="rId1"/>
    <p:sldLayoutId id="2147483906" r:id="rId2"/>
    <p:sldLayoutId id="2147483915" r:id="rId3"/>
    <p:sldLayoutId id="2147483907" r:id="rId4"/>
    <p:sldLayoutId id="2147483908" r:id="rId5"/>
    <p:sldLayoutId id="2147483909" r:id="rId6"/>
    <p:sldLayoutId id="2147483910" r:id="rId7"/>
    <p:sldLayoutId id="2147483911" r:id="rId8"/>
    <p:sldLayoutId id="2147483912" r:id="rId9"/>
    <p:sldLayoutId id="2147483913" r:id="rId10"/>
    <p:sldLayoutId id="2147483914" r:id="rId11"/>
  </p:sldLayoutIdLst>
  <p:txStyles>
    <p:titleStyle>
      <a:lvl1pPr algn="ctr" rtl="0" eaLnBrk="0" fontAlgn="base" hangingPunct="0">
        <a:spcBef>
          <a:spcPct val="0"/>
        </a:spcBef>
        <a:spcAft>
          <a:spcPct val="0"/>
        </a:spcAft>
        <a:defRPr sz="4100" b="1" kern="120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vl2pPr algn="ctr" rtl="0" eaLnBrk="0" fontAlgn="base" hangingPunct="0">
        <a:spcBef>
          <a:spcPct val="0"/>
        </a:spcBef>
        <a:spcAft>
          <a:spcPct val="0"/>
        </a:spcAft>
        <a:defRPr sz="4100" b="1">
          <a:solidFill>
            <a:schemeClr val="tx1"/>
          </a:solidFill>
          <a:latin typeface="Lucida Sans" pitchFamily="34" charset="0"/>
        </a:defRPr>
      </a:lvl2pPr>
      <a:lvl3pPr algn="ctr" rtl="0" eaLnBrk="0" fontAlgn="base" hangingPunct="0">
        <a:spcBef>
          <a:spcPct val="0"/>
        </a:spcBef>
        <a:spcAft>
          <a:spcPct val="0"/>
        </a:spcAft>
        <a:defRPr sz="4100" b="1">
          <a:solidFill>
            <a:schemeClr val="tx1"/>
          </a:solidFill>
          <a:latin typeface="Lucida Sans" pitchFamily="34" charset="0"/>
        </a:defRPr>
      </a:lvl3pPr>
      <a:lvl4pPr algn="ctr" rtl="0" eaLnBrk="0" fontAlgn="base" hangingPunct="0">
        <a:spcBef>
          <a:spcPct val="0"/>
        </a:spcBef>
        <a:spcAft>
          <a:spcPct val="0"/>
        </a:spcAft>
        <a:defRPr sz="4100" b="1">
          <a:solidFill>
            <a:schemeClr val="tx1"/>
          </a:solidFill>
          <a:latin typeface="Lucida Sans" pitchFamily="34" charset="0"/>
        </a:defRPr>
      </a:lvl4pPr>
      <a:lvl5pPr algn="ctr" rtl="0" eaLnBrk="0" fontAlgn="base" hangingPunct="0">
        <a:spcBef>
          <a:spcPct val="0"/>
        </a:spcBef>
        <a:spcAft>
          <a:spcPct val="0"/>
        </a:spcAft>
        <a:defRPr sz="4100" b="1">
          <a:solidFill>
            <a:schemeClr val="tx1"/>
          </a:solidFill>
          <a:latin typeface="Lucida Sans" pitchFamily="34" charset="0"/>
        </a:defRPr>
      </a:lvl5pPr>
      <a:lvl6pPr marL="457200" algn="ctr" rtl="0" fontAlgn="base">
        <a:spcBef>
          <a:spcPct val="0"/>
        </a:spcBef>
        <a:spcAft>
          <a:spcPct val="0"/>
        </a:spcAft>
        <a:defRPr sz="4100" b="1">
          <a:solidFill>
            <a:schemeClr val="tx1"/>
          </a:solidFill>
          <a:latin typeface="Lucida Sans" pitchFamily="34" charset="0"/>
        </a:defRPr>
      </a:lvl6pPr>
      <a:lvl7pPr marL="914400" algn="ctr" rtl="0" fontAlgn="base">
        <a:spcBef>
          <a:spcPct val="0"/>
        </a:spcBef>
        <a:spcAft>
          <a:spcPct val="0"/>
        </a:spcAft>
        <a:defRPr sz="4100" b="1">
          <a:solidFill>
            <a:schemeClr val="tx1"/>
          </a:solidFill>
          <a:latin typeface="Lucida Sans" pitchFamily="34" charset="0"/>
        </a:defRPr>
      </a:lvl7pPr>
      <a:lvl8pPr marL="1371600" algn="ctr" rtl="0" fontAlgn="base">
        <a:spcBef>
          <a:spcPct val="0"/>
        </a:spcBef>
        <a:spcAft>
          <a:spcPct val="0"/>
        </a:spcAft>
        <a:defRPr sz="4100" b="1">
          <a:solidFill>
            <a:schemeClr val="tx1"/>
          </a:solidFill>
          <a:latin typeface="Lucida Sans" pitchFamily="34" charset="0"/>
        </a:defRPr>
      </a:lvl8pPr>
      <a:lvl9pPr marL="1828800" algn="ctr" rtl="0" fontAlgn="base">
        <a:spcBef>
          <a:spcPct val="0"/>
        </a:spcBef>
        <a:spcAft>
          <a:spcPct val="0"/>
        </a:spcAft>
        <a:defRPr sz="4100" b="1">
          <a:solidFill>
            <a:schemeClr val="tx1"/>
          </a:solidFill>
          <a:latin typeface="Lucida Sans" pitchFamily="34" charset="0"/>
        </a:defRPr>
      </a:lvl9pPr>
    </p:titleStyle>
    <p:bodyStyle>
      <a:lvl1pPr marL="547688" indent="-411163" algn="l" rtl="0" eaLnBrk="0" fontAlgn="base" hangingPunct="0">
        <a:spcBef>
          <a:spcPct val="20000"/>
        </a:spcBef>
        <a:spcAft>
          <a:spcPct val="0"/>
        </a:spcAft>
        <a:buClr>
          <a:srgbClr val="F9F9F9"/>
        </a:buClr>
        <a:buSzPct val="65000"/>
        <a:buFont typeface="Wingdings 2" panose="05020102010507070707" pitchFamily="18" charset="2"/>
        <a:buChar char=""/>
        <a:defRPr sz="2800" kern="1200">
          <a:solidFill>
            <a:schemeClr val="tx1"/>
          </a:solidFill>
          <a:latin typeface="+mn-lt"/>
          <a:ea typeface="+mn-ea"/>
          <a:cs typeface="+mn-cs"/>
        </a:defRPr>
      </a:lvl1pPr>
      <a:lvl2pPr marL="868363" indent="-282575" algn="l" rtl="0" eaLnBrk="0" fontAlgn="base" hangingPunct="0">
        <a:spcBef>
          <a:spcPct val="20000"/>
        </a:spcBef>
        <a:spcAft>
          <a:spcPct val="0"/>
        </a:spcAft>
        <a:buClr>
          <a:schemeClr val="tx1"/>
        </a:buClr>
        <a:buSzPct val="80000"/>
        <a:buFont typeface="Wingdings 2" panose="05020102010507070707" pitchFamily="18" charset="2"/>
        <a:buChar char=""/>
        <a:defRPr sz="2400" kern="1200">
          <a:solidFill>
            <a:schemeClr val="tx1"/>
          </a:solidFill>
          <a:latin typeface="+mn-lt"/>
          <a:ea typeface="+mn-ea"/>
          <a:cs typeface="+mn-cs"/>
        </a:defRPr>
      </a:lvl2pPr>
      <a:lvl3pPr marL="1133475" indent="-228600" algn="l" rtl="0" eaLnBrk="0" fontAlgn="base" hangingPunct="0">
        <a:spcBef>
          <a:spcPct val="20000"/>
        </a:spcBef>
        <a:spcAft>
          <a:spcPct val="0"/>
        </a:spcAft>
        <a:buClr>
          <a:schemeClr val="tx1"/>
        </a:buClr>
        <a:buSzPct val="95000"/>
        <a:buFont typeface="Wingdings" panose="05000000000000000000" pitchFamily="2" charset="2"/>
        <a:buChar char=""/>
        <a:defRPr sz="2200" kern="1200">
          <a:solidFill>
            <a:schemeClr val="tx1"/>
          </a:solidFill>
          <a:latin typeface="+mn-lt"/>
          <a:ea typeface="+mn-ea"/>
          <a:cs typeface="+mn-cs"/>
        </a:defRPr>
      </a:lvl3pPr>
      <a:lvl4pPr marL="1352550" indent="-182563" algn="l" rtl="0" eaLnBrk="0" fontAlgn="base" hangingPunct="0">
        <a:spcBef>
          <a:spcPct val="20000"/>
        </a:spcBef>
        <a:spcAft>
          <a:spcPct val="0"/>
        </a:spcAft>
        <a:buClr>
          <a:schemeClr val="tx1"/>
        </a:buClr>
        <a:buSzPct val="100000"/>
        <a:buFont typeface="Wingdings 3" panose="05040102010807070707" pitchFamily="18" charset="2"/>
        <a:buChar char=""/>
        <a:defRPr sz="2000" kern="1200">
          <a:solidFill>
            <a:schemeClr val="tx1"/>
          </a:solidFill>
          <a:latin typeface="+mn-lt"/>
          <a:ea typeface="+mn-ea"/>
          <a:cs typeface="+mn-cs"/>
        </a:defRPr>
      </a:lvl4pPr>
      <a:lvl5pPr marL="1544638" indent="-182563" algn="l" rtl="0" eaLnBrk="0" fontAlgn="base" hangingPunct="0">
        <a:spcBef>
          <a:spcPct val="20000"/>
        </a:spcBef>
        <a:spcAft>
          <a:spcPct val="0"/>
        </a:spcAft>
        <a:buClr>
          <a:schemeClr val="tx1"/>
        </a:buClr>
        <a:buFont typeface="Wingdings 2" panose="05020102010507070707" pitchFamily="18" charset="2"/>
        <a:buChar char=""/>
        <a:defRPr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392C7F3D-4F3B-4BB9-AF0D-95E09BF9E17F}"/>
              </a:ext>
            </a:extLst>
          </p:cNvPr>
          <p:cNvSpPr>
            <a:spLocks noGrp="1"/>
          </p:cNvSpPr>
          <p:nvPr>
            <p:ph type="ctrTitle"/>
          </p:nvPr>
        </p:nvSpPr>
        <p:spPr>
          <a:xfrm>
            <a:off x="2400300" y="2560638"/>
            <a:ext cx="6934200" cy="1890712"/>
          </a:xfrm>
        </p:spPr>
        <p:txBody>
          <a:bodyPr rtlCol="0">
            <a:noAutofit/>
          </a:bodyPr>
          <a:lstStyle/>
          <a:p>
            <a:pPr eaLnBrk="1" fontAlgn="auto" hangingPunct="1">
              <a:spcAft>
                <a:spcPts val="0"/>
              </a:spcAft>
              <a:defRPr/>
            </a:pPr>
            <a:r>
              <a:rPr lang="fr-FR" sz="4000" dirty="0">
                <a:solidFill>
                  <a:schemeClr val="bg2">
                    <a:lumMod val="60000"/>
                    <a:lumOff val="40000"/>
                  </a:schemeClr>
                </a:solidFill>
                <a:latin typeface="Times New Roman" panose="02020603050405020304" pitchFamily="18" charset="0"/>
                <a:cs typeface="Times New Roman" panose="02020603050405020304" pitchFamily="18" charset="0"/>
              </a:rPr>
              <a:t/>
            </a:r>
            <a:br>
              <a:rPr lang="fr-FR" sz="4000" dirty="0">
                <a:solidFill>
                  <a:schemeClr val="bg2">
                    <a:lumMod val="60000"/>
                    <a:lumOff val="40000"/>
                  </a:schemeClr>
                </a:solidFill>
                <a:latin typeface="Times New Roman" panose="02020603050405020304" pitchFamily="18" charset="0"/>
                <a:cs typeface="Times New Roman" panose="02020603050405020304" pitchFamily="18" charset="0"/>
              </a:rPr>
            </a:br>
            <a:r>
              <a:rPr lang="fr-FR" sz="4000" i="1" dirty="0">
                <a:solidFill>
                  <a:schemeClr val="tx1"/>
                </a:solidFill>
                <a:latin typeface="Times New Roman" panose="02020603050405020304" pitchFamily="18" charset="0"/>
                <a:cs typeface="Times New Roman" panose="02020603050405020304" pitchFamily="18" charset="0"/>
              </a:rPr>
              <a:t>Les actes de commerce</a:t>
            </a:r>
            <a:r>
              <a:rPr lang="fr-FR" sz="4000" i="1" dirty="0">
                <a:solidFill>
                  <a:schemeClr val="bg2">
                    <a:lumMod val="50000"/>
                  </a:schemeClr>
                </a:solidFill>
                <a:latin typeface="Times New Roman" panose="02020603050405020304" pitchFamily="18" charset="0"/>
                <a:cs typeface="Times New Roman" panose="02020603050405020304" pitchFamily="18" charset="0"/>
              </a:rPr>
              <a:t/>
            </a:r>
            <a:br>
              <a:rPr lang="fr-FR" sz="4000" i="1" dirty="0">
                <a:solidFill>
                  <a:schemeClr val="bg2">
                    <a:lumMod val="50000"/>
                  </a:schemeClr>
                </a:solidFill>
                <a:latin typeface="Times New Roman" panose="02020603050405020304" pitchFamily="18" charset="0"/>
                <a:cs typeface="Times New Roman" panose="02020603050405020304" pitchFamily="18" charset="0"/>
              </a:rPr>
            </a:br>
            <a:r>
              <a:rPr lang="fr-FR" sz="4000" dirty="0">
                <a:latin typeface="Times New Roman" panose="02020603050405020304" pitchFamily="18" charset="0"/>
                <a:cs typeface="Times New Roman" panose="02020603050405020304" pitchFamily="18" charset="0"/>
              </a:rPr>
              <a:t> </a:t>
            </a:r>
          </a:p>
        </p:txBody>
      </p:sp>
      <p:sp>
        <p:nvSpPr>
          <p:cNvPr id="5" name="Titre 1">
            <a:extLst>
              <a:ext uri="{FF2B5EF4-FFF2-40B4-BE49-F238E27FC236}">
                <a16:creationId xmlns:a16="http://schemas.microsoft.com/office/drawing/2014/main" xmlns="" id="{8CCC7E3C-9F88-44FB-82E6-0D942EEA64CB}"/>
              </a:ext>
            </a:extLst>
          </p:cNvPr>
          <p:cNvSpPr txBox="1">
            <a:spLocks/>
          </p:cNvSpPr>
          <p:nvPr/>
        </p:nvSpPr>
        <p:spPr>
          <a:xfrm>
            <a:off x="952500" y="4330700"/>
            <a:ext cx="4116388" cy="1365250"/>
          </a:xfrm>
          <a:prstGeom prst="rect">
            <a:avLst/>
          </a:prstGeom>
        </p:spPr>
        <p:txBody>
          <a:bodyPr anchor="b"/>
          <a:lstStyle>
            <a:lvl1pPr algn="l" defTabSz="457200" rtl="0" eaLnBrk="1" latinLnBrk="0" hangingPunct="1">
              <a:spcBef>
                <a:spcPct val="0"/>
              </a:spcBef>
              <a:buNone/>
              <a:defRPr sz="7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fontAlgn="auto">
              <a:spcAft>
                <a:spcPts val="0"/>
              </a:spcAft>
              <a:defRPr/>
            </a:pPr>
            <a:endParaRPr lang="fr-FR" sz="2600" i="1" dirty="0">
              <a:solidFill>
                <a:schemeClr val="bg2">
                  <a:lumMod val="60000"/>
                  <a:lumOff val="40000"/>
                </a:schemeClr>
              </a:solidFill>
              <a:latin typeface="Comic Sans MS" panose="030F0702030302020204" pitchFamily="66" charset="0"/>
              <a:cs typeface="Andalus" panose="02020603050405020304" pitchFamily="18" charset="-78"/>
            </a:endParaRPr>
          </a:p>
        </p:txBody>
      </p:sp>
      <p:sp>
        <p:nvSpPr>
          <p:cNvPr id="6" name="Titre 1">
            <a:extLst>
              <a:ext uri="{FF2B5EF4-FFF2-40B4-BE49-F238E27FC236}">
                <a16:creationId xmlns:a16="http://schemas.microsoft.com/office/drawing/2014/main" xmlns="" id="{BD2F5D5C-669E-49EF-8983-819431C195AA}"/>
              </a:ext>
            </a:extLst>
          </p:cNvPr>
          <p:cNvSpPr txBox="1">
            <a:spLocks/>
          </p:cNvSpPr>
          <p:nvPr/>
        </p:nvSpPr>
        <p:spPr>
          <a:xfrm>
            <a:off x="6791325" y="4259263"/>
            <a:ext cx="4533900" cy="1222375"/>
          </a:xfrm>
          <a:prstGeom prst="rect">
            <a:avLst/>
          </a:prstGeom>
        </p:spPr>
        <p:txBody>
          <a:bodyPr anchor="b"/>
          <a:lstStyle>
            <a:lvl1pPr algn="l" defTabSz="457200" rtl="0" eaLnBrk="1" latinLnBrk="0" hangingPunct="1">
              <a:spcBef>
                <a:spcPct val="0"/>
              </a:spcBef>
              <a:buNone/>
              <a:defRPr sz="7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fontAlgn="auto">
              <a:spcAft>
                <a:spcPts val="0"/>
              </a:spcAft>
              <a:defRPr/>
            </a:pPr>
            <a:endParaRPr lang="fr-FR" sz="2600" i="1" dirty="0">
              <a:solidFill>
                <a:schemeClr val="bg2">
                  <a:lumMod val="60000"/>
                  <a:lumOff val="40000"/>
                </a:schemeClr>
              </a:solidFill>
              <a:latin typeface="Comic Sans MS" panose="030F0702030302020204" pitchFamily="66" charset="0"/>
              <a:cs typeface="Andalus" panose="02020603050405020304" pitchFamily="18" charset="-78"/>
            </a:endParaRPr>
          </a:p>
        </p:txBody>
      </p:sp>
      <p:sp>
        <p:nvSpPr>
          <p:cNvPr id="3077" name="Titre 1">
            <a:extLst>
              <a:ext uri="{FF2B5EF4-FFF2-40B4-BE49-F238E27FC236}">
                <a16:creationId xmlns:a16="http://schemas.microsoft.com/office/drawing/2014/main" xmlns="" id="{832921CE-1B74-4B65-860A-B21ECF3C4557}"/>
              </a:ext>
            </a:extLst>
          </p:cNvPr>
          <p:cNvSpPr txBox="1">
            <a:spLocks/>
          </p:cNvSpPr>
          <p:nvPr/>
        </p:nvSpPr>
        <p:spPr bwMode="auto">
          <a:xfrm>
            <a:off x="1778000" y="5942013"/>
            <a:ext cx="791210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defTabSz="457200" eaLnBrk="0" hangingPunct="0">
              <a:defRPr>
                <a:solidFill>
                  <a:schemeClr val="tx1"/>
                </a:solidFill>
                <a:latin typeface="Arial" panose="020B0604020202020204" pitchFamily="34" charset="0"/>
                <a:cs typeface="Arial" panose="020B0604020202020204" pitchFamily="34" charset="0"/>
              </a:defRPr>
            </a:lvl1pPr>
            <a:lvl2pPr marL="742950" indent="-285750" defTabSz="457200" eaLnBrk="0" hangingPunct="0">
              <a:defRPr>
                <a:solidFill>
                  <a:schemeClr val="tx1"/>
                </a:solidFill>
                <a:latin typeface="Arial" panose="020B0604020202020204" pitchFamily="34" charset="0"/>
                <a:cs typeface="Arial" panose="020B0604020202020204" pitchFamily="34" charset="0"/>
              </a:defRPr>
            </a:lvl2pPr>
            <a:lvl3pPr marL="1143000" indent="-228600" defTabSz="457200" eaLnBrk="0" hangingPunct="0">
              <a:defRPr>
                <a:solidFill>
                  <a:schemeClr val="tx1"/>
                </a:solidFill>
                <a:latin typeface="Arial" panose="020B0604020202020204" pitchFamily="34" charset="0"/>
                <a:cs typeface="Arial" panose="020B0604020202020204" pitchFamily="34" charset="0"/>
              </a:defRPr>
            </a:lvl3pPr>
            <a:lvl4pPr marL="1600200" indent="-228600" defTabSz="457200" eaLnBrk="0" hangingPunct="0">
              <a:defRPr>
                <a:solidFill>
                  <a:schemeClr val="tx1"/>
                </a:solidFill>
                <a:latin typeface="Arial" panose="020B0604020202020204" pitchFamily="34" charset="0"/>
                <a:cs typeface="Arial" panose="020B0604020202020204" pitchFamily="34" charset="0"/>
              </a:defRPr>
            </a:lvl4pPr>
            <a:lvl5pPr marL="2057400" indent="-228600" defTabSz="457200" eaLnBrk="0" hangingPunct="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endParaRPr lang="en-US" altLang="en-US" sz="2600" i="1">
              <a:solidFill>
                <a:schemeClr val="tx2"/>
              </a:solidFill>
              <a:latin typeface="Comic Sans MS" panose="030F0702030302020204" pitchFamily="66" charset="0"/>
              <a:cs typeface="Andalus" panose="02020603050405020304" pitchFamily="18" charset="-78"/>
            </a:endParaRPr>
          </a:p>
        </p:txBody>
      </p:sp>
    </p:spTree>
  </p:cSld>
  <p:clrMapOvr>
    <a:masterClrMapping/>
  </p:clrMapOvr>
  <p:transition xmlns:p14="http://schemas.microsoft.com/office/powerpoint/2010/main">
    <p:dissolv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98B5BC4E-24A8-4FD6-8593-7DEE06B139CB}"/>
              </a:ext>
            </a:extLst>
          </p:cNvPr>
          <p:cNvSpPr>
            <a:spLocks noGrp="1"/>
          </p:cNvSpPr>
          <p:nvPr>
            <p:ph type="title"/>
          </p:nvPr>
        </p:nvSpPr>
        <p:spPr/>
        <p:txBody>
          <a:bodyPr>
            <a:normAutofit fontScale="90000"/>
          </a:bodyPr>
          <a:lstStyle/>
          <a:p>
            <a:pPr eaLnBrk="1" fontAlgn="auto" hangingPunct="1">
              <a:spcAft>
                <a:spcPts val="0"/>
              </a:spcAft>
              <a:defRPr/>
            </a:pPr>
            <a:r>
              <a:rPr lang="fr-FR" sz="3500" dirty="0">
                <a:latin typeface="Times New Roman" pitchFamily="18" charset="0"/>
                <a:cs typeface="Times New Roman" pitchFamily="18" charset="0"/>
              </a:rPr>
              <a:t> Régime juridique</a:t>
            </a:r>
            <a:br>
              <a:rPr lang="fr-FR" sz="3500" dirty="0">
                <a:latin typeface="Times New Roman" pitchFamily="18" charset="0"/>
                <a:cs typeface="Times New Roman" pitchFamily="18" charset="0"/>
              </a:rPr>
            </a:br>
            <a:endParaRPr lang="fr-FR" sz="3500" dirty="0">
              <a:latin typeface="Times New Roman" pitchFamily="18" charset="0"/>
              <a:cs typeface="Times New Roman" pitchFamily="18" charset="0"/>
            </a:endParaRPr>
          </a:p>
        </p:txBody>
      </p:sp>
      <p:sp>
        <p:nvSpPr>
          <p:cNvPr id="3" name="Espace réservé du contenu 2">
            <a:extLst>
              <a:ext uri="{FF2B5EF4-FFF2-40B4-BE49-F238E27FC236}">
                <a16:creationId xmlns:a16="http://schemas.microsoft.com/office/drawing/2014/main" xmlns="" id="{D73BD105-5928-4143-A1CB-E4005F6C8191}"/>
              </a:ext>
            </a:extLst>
          </p:cNvPr>
          <p:cNvSpPr>
            <a:spLocks noGrp="1"/>
          </p:cNvSpPr>
          <p:nvPr>
            <p:ph idx="1"/>
          </p:nvPr>
        </p:nvSpPr>
        <p:spPr>
          <a:xfrm>
            <a:off x="1344613" y="1852613"/>
            <a:ext cx="9436100" cy="4195762"/>
          </a:xfrm>
        </p:spPr>
        <p:txBody>
          <a:bodyPr>
            <a:normAutofit fontScale="92500" lnSpcReduction="10000"/>
          </a:bodyPr>
          <a:lstStyle/>
          <a:p>
            <a:pPr marL="0" indent="0" eaLnBrk="1" fontAlgn="auto" hangingPunct="1">
              <a:spcAft>
                <a:spcPts val="0"/>
              </a:spcAft>
              <a:buClr>
                <a:schemeClr val="tx1">
                  <a:shade val="95000"/>
                </a:schemeClr>
              </a:buClr>
              <a:buFont typeface="Wingdings 3" pitchFamily="18" charset="2"/>
              <a:buNone/>
              <a:defRPr/>
            </a:pPr>
            <a:endParaRPr lang="fr-FR" dirty="0"/>
          </a:p>
          <a:p>
            <a:pPr marL="0" indent="0" eaLnBrk="1" fontAlgn="auto" hangingPunct="1">
              <a:spcAft>
                <a:spcPts val="0"/>
              </a:spcAft>
              <a:buClr>
                <a:schemeClr val="tx1">
                  <a:shade val="95000"/>
                </a:schemeClr>
              </a:buClr>
              <a:buFont typeface="Wingdings 3" pitchFamily="18" charset="2"/>
              <a:buNone/>
              <a:defRPr/>
            </a:pPr>
            <a:r>
              <a:rPr lang="fr-FR" dirty="0"/>
              <a:t>                                     </a:t>
            </a:r>
            <a:r>
              <a:rPr lang="fr-FR" b="1" dirty="0"/>
              <a:t>Les actes de commerce entre</a:t>
            </a:r>
            <a:endParaRPr lang="fr-FR" dirty="0"/>
          </a:p>
          <a:p>
            <a:pPr marL="0" indent="0" eaLnBrk="1" fontAlgn="auto" hangingPunct="1">
              <a:spcAft>
                <a:spcPts val="0"/>
              </a:spcAft>
              <a:buClr>
                <a:schemeClr val="tx1">
                  <a:shade val="95000"/>
                </a:schemeClr>
              </a:buClr>
              <a:buFont typeface="Wingdings 3" pitchFamily="18" charset="2"/>
              <a:buNone/>
              <a:defRPr/>
            </a:pPr>
            <a:r>
              <a:rPr lang="fr-FR" b="1" dirty="0"/>
              <a:t>                                                  commerçants</a:t>
            </a:r>
            <a:endParaRPr lang="fr-FR" dirty="0"/>
          </a:p>
          <a:p>
            <a:pPr marL="0" indent="0" eaLnBrk="1" fontAlgn="auto" hangingPunct="1">
              <a:spcAft>
                <a:spcPts val="0"/>
              </a:spcAft>
              <a:buClr>
                <a:schemeClr val="tx1">
                  <a:shade val="95000"/>
                </a:schemeClr>
              </a:buClr>
              <a:buFont typeface="Wingdings 3" pitchFamily="18" charset="2"/>
              <a:buNone/>
              <a:defRPr/>
            </a:pPr>
            <a:endParaRPr lang="fr-FR" dirty="0"/>
          </a:p>
          <a:p>
            <a:pPr marL="0" indent="0" eaLnBrk="1" fontAlgn="auto" hangingPunct="1">
              <a:spcAft>
                <a:spcPts val="0"/>
              </a:spcAft>
              <a:buClr>
                <a:schemeClr val="tx1">
                  <a:shade val="95000"/>
                </a:schemeClr>
              </a:buClr>
              <a:buFont typeface="Wingdings 3" pitchFamily="18" charset="2"/>
              <a:buNone/>
              <a:defRPr/>
            </a:pPr>
            <a:endParaRPr lang="fr-FR" dirty="0"/>
          </a:p>
          <a:p>
            <a:pPr marL="0" indent="0" eaLnBrk="1" fontAlgn="auto" hangingPunct="1">
              <a:spcAft>
                <a:spcPts val="0"/>
              </a:spcAft>
              <a:buClr>
                <a:schemeClr val="tx1">
                  <a:shade val="95000"/>
                </a:schemeClr>
              </a:buClr>
              <a:buFont typeface="Wingdings 3" pitchFamily="18" charset="2"/>
              <a:buNone/>
              <a:defRPr/>
            </a:pPr>
            <a:endParaRPr lang="fr-FR" dirty="0"/>
          </a:p>
          <a:p>
            <a:pPr marL="0" indent="0" eaLnBrk="1" fontAlgn="auto" hangingPunct="1">
              <a:spcAft>
                <a:spcPts val="0"/>
              </a:spcAft>
              <a:buClr>
                <a:schemeClr val="tx1">
                  <a:shade val="95000"/>
                </a:schemeClr>
              </a:buClr>
              <a:buFont typeface="Wingdings 3" pitchFamily="18" charset="2"/>
              <a:buNone/>
              <a:defRPr/>
            </a:pPr>
            <a:r>
              <a:rPr lang="fr-FR" b="1" dirty="0"/>
              <a:t>                                     Les actes de commerce pour une</a:t>
            </a:r>
          </a:p>
          <a:p>
            <a:pPr marL="0" indent="0" eaLnBrk="1" fontAlgn="auto" hangingPunct="1">
              <a:spcAft>
                <a:spcPts val="0"/>
              </a:spcAft>
              <a:buClr>
                <a:schemeClr val="tx1">
                  <a:shade val="95000"/>
                </a:schemeClr>
              </a:buClr>
              <a:buFont typeface="Wingdings 3" pitchFamily="18" charset="2"/>
              <a:buNone/>
              <a:defRPr/>
            </a:pPr>
            <a:r>
              <a:rPr lang="fr-FR" b="1" dirty="0"/>
              <a:t>                                       seule partie (</a:t>
            </a:r>
            <a:r>
              <a:rPr lang="fr-FR" b="1" i="1" dirty="0"/>
              <a:t>actes mixtes)</a:t>
            </a:r>
            <a:r>
              <a:rPr lang="fr-FR" b="1" dirty="0"/>
              <a:t/>
            </a:r>
            <a:br>
              <a:rPr lang="fr-FR" b="1" dirty="0"/>
            </a:br>
            <a:endParaRPr lang="fr-FR" b="1" dirty="0"/>
          </a:p>
          <a:p>
            <a:pPr marL="0" indent="0" eaLnBrk="1" fontAlgn="auto" hangingPunct="1">
              <a:spcAft>
                <a:spcPts val="0"/>
              </a:spcAft>
              <a:buClr>
                <a:schemeClr val="tx1">
                  <a:shade val="95000"/>
                </a:schemeClr>
              </a:buClr>
              <a:buFont typeface="Wingdings 3" pitchFamily="18" charset="2"/>
              <a:buNone/>
              <a:defRPr/>
            </a:pPr>
            <a:endParaRPr lang="fr-FR" b="1"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par>
                                <p:cTn id="17" presetID="53" presetClass="entr" presetSubtype="16"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1" dur="500"/>
                                        <p:tgtEl>
                                          <p:spTgt spid="3">
                                            <p:txEl>
                                              <p:pRg st="2" end="2"/>
                                            </p:txEl>
                                          </p:spTgt>
                                        </p:tgtEl>
                                      </p:cBhvr>
                                    </p:animEffect>
                                  </p:childTnLst>
                                </p:cTn>
                              </p:par>
                              <p:par>
                                <p:cTn id="22" presetID="53" presetClass="entr" presetSubtype="16" fill="hold"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 calcmode="lin" valueType="num">
                                      <p:cBhvr>
                                        <p:cTn id="24"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25"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26" dur="500"/>
                                        <p:tgtEl>
                                          <p:spTgt spid="3">
                                            <p:txEl>
                                              <p:pRg st="6" end="6"/>
                                            </p:txEl>
                                          </p:spTgt>
                                        </p:tgtEl>
                                      </p:cBhvr>
                                    </p:animEffect>
                                  </p:childTnLst>
                                </p:cTn>
                              </p:par>
                              <p:par>
                                <p:cTn id="27" presetID="53" presetClass="entr" presetSubtype="16" fill="hold"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anim calcmode="lin" valueType="num">
                                      <p:cBhvr>
                                        <p:cTn id="29" dur="500" fill="hold"/>
                                        <p:tgtEl>
                                          <p:spTgt spid="3">
                                            <p:txEl>
                                              <p:pRg st="7" end="7"/>
                                            </p:txEl>
                                          </p:spTgt>
                                        </p:tgtEl>
                                        <p:attrNameLst>
                                          <p:attrName>ppt_w</p:attrName>
                                        </p:attrNameLst>
                                      </p:cBhvr>
                                      <p:tavLst>
                                        <p:tav tm="0">
                                          <p:val>
                                            <p:fltVal val="0"/>
                                          </p:val>
                                        </p:tav>
                                        <p:tav tm="100000">
                                          <p:val>
                                            <p:strVal val="#ppt_w"/>
                                          </p:val>
                                        </p:tav>
                                      </p:tavLst>
                                    </p:anim>
                                    <p:anim calcmode="lin" valueType="num">
                                      <p:cBhvr>
                                        <p:cTn id="30" dur="500" fill="hold"/>
                                        <p:tgtEl>
                                          <p:spTgt spid="3">
                                            <p:txEl>
                                              <p:pRg st="7" end="7"/>
                                            </p:txEl>
                                          </p:spTgt>
                                        </p:tgtEl>
                                        <p:attrNameLst>
                                          <p:attrName>ppt_h</p:attrName>
                                        </p:attrNameLst>
                                      </p:cBhvr>
                                      <p:tavLst>
                                        <p:tav tm="0">
                                          <p:val>
                                            <p:fltVal val="0"/>
                                          </p:val>
                                        </p:tav>
                                        <p:tav tm="100000">
                                          <p:val>
                                            <p:strVal val="#ppt_h"/>
                                          </p:val>
                                        </p:tav>
                                      </p:tavLst>
                                    </p:anim>
                                    <p:animEffect transition="in" filter="fade">
                                      <p:cBhvr>
                                        <p:cTn id="31"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85A714CD-9508-4E24-83CB-D6A2B6843544}"/>
              </a:ext>
            </a:extLst>
          </p:cNvPr>
          <p:cNvSpPr>
            <a:spLocks noGrp="1"/>
          </p:cNvSpPr>
          <p:nvPr>
            <p:ph type="title"/>
          </p:nvPr>
        </p:nvSpPr>
        <p:spPr>
          <a:xfrm>
            <a:off x="1222375" y="715963"/>
            <a:ext cx="9404350" cy="1401762"/>
          </a:xfrm>
        </p:spPr>
        <p:txBody>
          <a:bodyPr/>
          <a:lstStyle/>
          <a:p>
            <a:pPr eaLnBrk="1" fontAlgn="auto" hangingPunct="1">
              <a:spcAft>
                <a:spcPts val="0"/>
              </a:spcAft>
              <a:defRPr/>
            </a:pPr>
            <a:r>
              <a:rPr lang="fr-FR" sz="3200" dirty="0">
                <a:latin typeface="Times New Roman" pitchFamily="18" charset="0"/>
                <a:cs typeface="Times New Roman" pitchFamily="18" charset="0"/>
              </a:rPr>
              <a:t>Les actes de commerce entre commerçants</a:t>
            </a:r>
          </a:p>
        </p:txBody>
      </p:sp>
      <p:sp>
        <p:nvSpPr>
          <p:cNvPr id="3" name="Espace réservé du contenu 2">
            <a:extLst>
              <a:ext uri="{FF2B5EF4-FFF2-40B4-BE49-F238E27FC236}">
                <a16:creationId xmlns:a16="http://schemas.microsoft.com/office/drawing/2014/main" xmlns="" id="{F8B5098A-6A24-4A0B-B31A-928851DCA8A5}"/>
              </a:ext>
            </a:extLst>
          </p:cNvPr>
          <p:cNvSpPr>
            <a:spLocks noGrp="1"/>
          </p:cNvSpPr>
          <p:nvPr>
            <p:ph idx="1"/>
          </p:nvPr>
        </p:nvSpPr>
        <p:spPr>
          <a:xfrm>
            <a:off x="1681163" y="2117725"/>
            <a:ext cx="8945562" cy="4194175"/>
          </a:xfrm>
        </p:spPr>
        <p:txBody>
          <a:bodyPr rtlCol="0">
            <a:normAutofit fontScale="92500" lnSpcReduction="10000"/>
          </a:bodyPr>
          <a:lstStyle/>
          <a:p>
            <a:pPr marL="0" indent="0" algn="ctr" eaLnBrk="1" fontAlgn="auto" hangingPunct="1">
              <a:spcAft>
                <a:spcPts val="0"/>
              </a:spcAft>
              <a:buClr>
                <a:schemeClr val="bg2">
                  <a:lumMod val="40000"/>
                  <a:lumOff val="60000"/>
                </a:schemeClr>
              </a:buClr>
              <a:buFont typeface="Wingdings 3" charset="2"/>
              <a:buNone/>
              <a:defRPr/>
            </a:pPr>
            <a:r>
              <a:rPr lang="fr-FR" dirty="0"/>
              <a:t>Les règles de procédure des actes de commerces sont de la compétence du juge de commerce</a:t>
            </a:r>
          </a:p>
          <a:p>
            <a:pPr marL="0" indent="0" algn="ctr" eaLnBrk="1" fontAlgn="auto" hangingPunct="1">
              <a:spcAft>
                <a:spcPts val="0"/>
              </a:spcAft>
              <a:buClr>
                <a:schemeClr val="bg2">
                  <a:lumMod val="40000"/>
                  <a:lumOff val="60000"/>
                </a:schemeClr>
              </a:buClr>
              <a:buFont typeface="Wingdings 3" charset="2"/>
              <a:buNone/>
              <a:defRPr/>
            </a:pPr>
            <a:endParaRPr lang="fr-FR" dirty="0"/>
          </a:p>
          <a:p>
            <a:pPr marL="0" indent="0" algn="ctr" eaLnBrk="1" fontAlgn="auto" hangingPunct="1">
              <a:spcAft>
                <a:spcPts val="0"/>
              </a:spcAft>
              <a:buClr>
                <a:schemeClr val="bg2">
                  <a:lumMod val="40000"/>
                  <a:lumOff val="60000"/>
                </a:schemeClr>
              </a:buClr>
              <a:buFont typeface="Wingdings 3" charset="2"/>
              <a:buNone/>
              <a:defRPr/>
            </a:pPr>
            <a:r>
              <a:rPr lang="fr-FR" b="1" u="sng" dirty="0"/>
              <a:t>La Preuve</a:t>
            </a:r>
            <a:r>
              <a:rPr lang="fr-FR" dirty="0"/>
              <a:t> elle doit être libre lorsque l’acte est commercial à l’égard des deux parties</a:t>
            </a:r>
          </a:p>
          <a:p>
            <a:pPr marL="0" indent="0" algn="ctr" eaLnBrk="1" fontAlgn="auto" hangingPunct="1">
              <a:spcAft>
                <a:spcPts val="0"/>
              </a:spcAft>
              <a:buClr>
                <a:schemeClr val="bg2">
                  <a:lumMod val="40000"/>
                  <a:lumOff val="60000"/>
                </a:schemeClr>
              </a:buClr>
              <a:buFont typeface="Wingdings 3" charset="2"/>
              <a:buNone/>
              <a:defRPr/>
            </a:pPr>
            <a:endParaRPr lang="fr-FR" dirty="0"/>
          </a:p>
          <a:p>
            <a:pPr marL="548640" indent="-411480" algn="ctr" eaLnBrk="1" fontAlgn="auto" hangingPunct="1">
              <a:spcAft>
                <a:spcPts val="0"/>
              </a:spcAft>
              <a:buClr>
                <a:schemeClr val="bg2">
                  <a:lumMod val="40000"/>
                  <a:lumOff val="60000"/>
                </a:schemeClr>
              </a:buClr>
              <a:buFont typeface="Wingdings 2"/>
              <a:buNone/>
              <a:defRPr/>
            </a:pPr>
            <a:r>
              <a:rPr lang="fr-FR" dirty="0"/>
              <a:t>L’acte de commerce peut être prouvé par tout moyen</a:t>
            </a:r>
          </a:p>
          <a:p>
            <a:pPr marL="548640" indent="-411480" algn="ctr" eaLnBrk="1" fontAlgn="auto" hangingPunct="1">
              <a:spcAft>
                <a:spcPts val="0"/>
              </a:spcAft>
              <a:buClr>
                <a:schemeClr val="bg2">
                  <a:lumMod val="40000"/>
                  <a:lumOff val="60000"/>
                </a:schemeClr>
              </a:buClr>
              <a:buFont typeface="Wingdings 2"/>
              <a:buNone/>
              <a:defRPr/>
            </a:pPr>
            <a:r>
              <a:rPr lang="fr-FR" dirty="0"/>
              <a:t>L’acte de commerce n’est pas nécessairement écrit ni établi en double exemplaire</a:t>
            </a:r>
          </a:p>
          <a:p>
            <a:pPr marL="548640" indent="-411480" algn="ctr" eaLnBrk="1" fontAlgn="auto" hangingPunct="1">
              <a:spcAft>
                <a:spcPts val="0"/>
              </a:spcAft>
              <a:buClr>
                <a:schemeClr val="bg2">
                  <a:lumMod val="40000"/>
                  <a:lumOff val="60000"/>
                </a:schemeClr>
              </a:buClr>
              <a:buFont typeface="Wingdings 2"/>
              <a:buNone/>
              <a:defRPr/>
            </a:pPr>
            <a:r>
              <a:rPr lang="fr-FR" dirty="0"/>
              <a:t>La date de l’acte peut être prouvée par tout moyen</a:t>
            </a:r>
          </a:p>
          <a:p>
            <a:pPr marL="0" indent="0" eaLnBrk="1" fontAlgn="auto" hangingPunct="1">
              <a:spcAft>
                <a:spcPts val="0"/>
              </a:spcAft>
              <a:buClr>
                <a:schemeClr val="bg2">
                  <a:lumMod val="40000"/>
                  <a:lumOff val="60000"/>
                </a:schemeClr>
              </a:buClr>
              <a:buFont typeface="Wingdings 3" charset="2"/>
              <a:buNone/>
              <a:defRPr/>
            </a:pPr>
            <a:endParaRPr lang="fr-FR" dirty="0"/>
          </a:p>
        </p:txBody>
      </p:sp>
      <p:sp>
        <p:nvSpPr>
          <p:cNvPr id="4" name="Égal 3">
            <a:extLst>
              <a:ext uri="{FF2B5EF4-FFF2-40B4-BE49-F238E27FC236}">
                <a16:creationId xmlns:a16="http://schemas.microsoft.com/office/drawing/2014/main" xmlns="" id="{566E4E2F-5884-41F8-8652-0D8F15F03CF3}"/>
              </a:ext>
            </a:extLst>
          </p:cNvPr>
          <p:cNvSpPr/>
          <p:nvPr/>
        </p:nvSpPr>
        <p:spPr>
          <a:xfrm>
            <a:off x="5702300" y="4000500"/>
            <a:ext cx="914400" cy="571500"/>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solidFill>
                <a:schemeClr val="tx1"/>
              </a:solidFil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6" dur="500"/>
                                        <p:tgtEl>
                                          <p:spTgt spid="3">
                                            <p:txEl>
                                              <p:pRg st="0" end="0"/>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0" presetClass="entr" presetSubtype="0" decel="10000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strVal val="#ppt_w+.3"/>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2" end="2"/>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17" presetClass="entr" presetSubtype="1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 calcmode="lin" valueType="num">
                                      <p:cBhvr>
                                        <p:cTn id="28"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4" end="4"/>
                                            </p:txEl>
                                          </p:spTgt>
                                        </p:tgtEl>
                                        <p:attrNameLst>
                                          <p:attrName>ppt_h</p:attrName>
                                        </p:attrNameLst>
                                      </p:cBhvr>
                                      <p:tavLst>
                                        <p:tav tm="0">
                                          <p:val>
                                            <p:strVal val="#ppt_h"/>
                                          </p:val>
                                        </p:tav>
                                        <p:tav tm="100000">
                                          <p:val>
                                            <p:strVal val="#ppt_h"/>
                                          </p:val>
                                        </p:tav>
                                      </p:tavLst>
                                    </p:anim>
                                  </p:childTnLst>
                                </p:cTn>
                              </p:par>
                              <p:par>
                                <p:cTn id="30" presetID="17" presetClass="entr" presetSubtype="10" fill="hold" nodeType="with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 calcmode="lin" valueType="num">
                                      <p:cBhvr>
                                        <p:cTn id="32"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3" dur="500" fill="hold"/>
                                        <p:tgtEl>
                                          <p:spTgt spid="3">
                                            <p:txEl>
                                              <p:pRg st="5" end="5"/>
                                            </p:txEl>
                                          </p:spTgt>
                                        </p:tgtEl>
                                        <p:attrNameLst>
                                          <p:attrName>ppt_h</p:attrName>
                                        </p:attrNameLst>
                                      </p:cBhvr>
                                      <p:tavLst>
                                        <p:tav tm="0">
                                          <p:val>
                                            <p:strVal val="#ppt_h"/>
                                          </p:val>
                                        </p:tav>
                                        <p:tav tm="100000">
                                          <p:val>
                                            <p:strVal val="#ppt_h"/>
                                          </p:val>
                                        </p:tav>
                                      </p:tavLst>
                                    </p:anim>
                                  </p:childTnLst>
                                </p:cTn>
                              </p:par>
                              <p:par>
                                <p:cTn id="34" presetID="17" presetClass="entr" presetSubtype="10" fill="hold" nodeType="withEffect">
                                  <p:stCondLst>
                                    <p:cond delay="0"/>
                                  </p:stCondLst>
                                  <p:childTnLst>
                                    <p:set>
                                      <p:cBhvr>
                                        <p:cTn id="35" dur="1" fill="hold">
                                          <p:stCondLst>
                                            <p:cond delay="0"/>
                                          </p:stCondLst>
                                        </p:cTn>
                                        <p:tgtEl>
                                          <p:spTgt spid="3">
                                            <p:txEl>
                                              <p:pRg st="6" end="6"/>
                                            </p:txEl>
                                          </p:spTgt>
                                        </p:tgtEl>
                                        <p:attrNameLst>
                                          <p:attrName>style.visibility</p:attrName>
                                        </p:attrNameLst>
                                      </p:cBhvr>
                                      <p:to>
                                        <p:strVal val="visible"/>
                                      </p:to>
                                    </p:set>
                                    <p:anim calcmode="lin" valueType="num">
                                      <p:cBhvr>
                                        <p:cTn id="36"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37" dur="500" fill="hold"/>
                                        <p:tgtEl>
                                          <p:spTgt spid="3">
                                            <p:txEl>
                                              <p:pRg st="6" end="6"/>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xmlns="" id="{97D6EF6A-1EA9-4B6A-B600-D1BDF075A15F}"/>
              </a:ext>
            </a:extLst>
          </p:cNvPr>
          <p:cNvSpPr>
            <a:spLocks noGrp="1"/>
          </p:cNvSpPr>
          <p:nvPr>
            <p:ph idx="1"/>
          </p:nvPr>
        </p:nvSpPr>
        <p:spPr>
          <a:xfrm>
            <a:off x="1184275" y="1074738"/>
            <a:ext cx="9564688" cy="5567362"/>
          </a:xfrm>
        </p:spPr>
        <p:txBody>
          <a:bodyPr/>
          <a:lstStyle/>
          <a:p>
            <a:pPr marL="0" indent="0" algn="ctr" eaLnBrk="1" hangingPunct="1">
              <a:buFont typeface="Wingdings 3" panose="05040102010807070707" pitchFamily="18" charset="2"/>
              <a:buNone/>
            </a:pPr>
            <a:r>
              <a:rPr lang="fr-FR" altLang="en-US" sz="2400" b="1" u="sng"/>
              <a:t>L’exécution des obligations</a:t>
            </a:r>
            <a:r>
              <a:rPr lang="fr-FR" altLang="en-US" sz="2400" b="1"/>
              <a:t> </a:t>
            </a:r>
            <a:r>
              <a:rPr lang="fr-FR" altLang="en-US" sz="2400"/>
              <a:t>des actes de commerce</a:t>
            </a:r>
          </a:p>
          <a:p>
            <a:pPr marL="0" indent="0" algn="ctr" eaLnBrk="1" hangingPunct="1">
              <a:buFont typeface="Wingdings 3" panose="05040102010807070707" pitchFamily="18" charset="2"/>
              <a:buNone/>
            </a:pPr>
            <a:r>
              <a:rPr lang="fr-FR" altLang="en-US" sz="2400"/>
              <a:t>La mise en demeure par tout moyen  (souvent, MED par lettre recommandée avec accusé de réception LRAR)</a:t>
            </a:r>
          </a:p>
          <a:p>
            <a:pPr marL="0" indent="0" algn="ctr" eaLnBrk="1" hangingPunct="1">
              <a:buFont typeface="Wingdings 3" panose="05040102010807070707" pitchFamily="18" charset="2"/>
              <a:buNone/>
            </a:pPr>
            <a:r>
              <a:rPr lang="fr-FR" altLang="en-US" sz="2400"/>
              <a:t>La Solidarité  (non présumée en droit civil / présomption en matière commerciale)</a:t>
            </a:r>
          </a:p>
          <a:p>
            <a:pPr marL="0" indent="0" algn="ctr" eaLnBrk="1" hangingPunct="1">
              <a:buFont typeface="Wingdings 3" panose="05040102010807070707" pitchFamily="18" charset="2"/>
              <a:buNone/>
            </a:pPr>
            <a:endParaRPr lang="fr-FR" altLang="en-US" sz="2400"/>
          </a:p>
          <a:p>
            <a:pPr marL="0" indent="0" algn="ctr" eaLnBrk="1" hangingPunct="1">
              <a:buFont typeface="Wingdings 3" panose="05040102010807070707" pitchFamily="18" charset="2"/>
              <a:buNone/>
            </a:pPr>
            <a:r>
              <a:rPr lang="fr-FR" altLang="en-US" sz="2400" b="1" u="sng"/>
              <a:t>Le délai de prescription des obligations </a:t>
            </a:r>
            <a:r>
              <a:rPr lang="fr-FR" altLang="en-US" sz="2400"/>
              <a:t>en droit commercial (quinquennale ou de cinq ans = l’objectif est d’alléger  le commerçant de la conservation des documents indéfiniment)</a:t>
            </a:r>
          </a:p>
          <a:p>
            <a:pPr marL="0" indent="0" algn="ctr" eaLnBrk="1" hangingPunct="1">
              <a:buFont typeface="Wingdings 3" panose="05040102010807070707" pitchFamily="18" charset="2"/>
              <a:buNone/>
            </a:pPr>
            <a:endParaRPr lang="fr-FR" altLang="en-US" sz="2400"/>
          </a:p>
          <a:p>
            <a:pPr marL="0" indent="0" algn="ctr" eaLnBrk="1" hangingPunct="1">
              <a:buFont typeface="Wingdings 3" panose="05040102010807070707" pitchFamily="18" charset="2"/>
              <a:buNone/>
            </a:pPr>
            <a:r>
              <a:rPr lang="fr-FR" altLang="en-US" sz="2400"/>
              <a:t>N.B: des délais plus courts en matière commerciale existent,  ex. délai de prescription  de l’action contre le transporteur est d’un an / délai de prescription contre le tiré d’une lettre de change est de trois ans) </a:t>
            </a:r>
            <a:br>
              <a:rPr lang="fr-FR" altLang="en-US" sz="2400"/>
            </a:br>
            <a:endParaRPr lang="fr-FR" altLang="en-US" sz="2400"/>
          </a:p>
        </p:txBody>
      </p:sp>
      <p:sp>
        <p:nvSpPr>
          <p:cNvPr id="4" name="Flèche vers le bas 3">
            <a:extLst>
              <a:ext uri="{FF2B5EF4-FFF2-40B4-BE49-F238E27FC236}">
                <a16:creationId xmlns:a16="http://schemas.microsoft.com/office/drawing/2014/main" xmlns="" id="{64F39873-0E39-4A0F-BD37-85D4794723BC}"/>
              </a:ext>
            </a:extLst>
          </p:cNvPr>
          <p:cNvSpPr/>
          <p:nvPr/>
        </p:nvSpPr>
        <p:spPr>
          <a:xfrm>
            <a:off x="5651500" y="3022600"/>
            <a:ext cx="484188" cy="5969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5" name="Flèche vers le bas 4">
            <a:extLst>
              <a:ext uri="{FF2B5EF4-FFF2-40B4-BE49-F238E27FC236}">
                <a16:creationId xmlns:a16="http://schemas.microsoft.com/office/drawing/2014/main" xmlns="" id="{807BEC9D-B790-4850-AE83-24A252A1F87F}"/>
              </a:ext>
            </a:extLst>
          </p:cNvPr>
          <p:cNvSpPr/>
          <p:nvPr/>
        </p:nvSpPr>
        <p:spPr>
          <a:xfrm>
            <a:off x="5715000" y="4686300"/>
            <a:ext cx="484188" cy="5969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47" presetClass="entr" presetSubtype="0" fill="hold" nodeType="click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1000"/>
                                        <p:tgtEl>
                                          <p:spTgt spid="3">
                                            <p:txEl>
                                              <p:pRg st="4" end="4"/>
                                            </p:txEl>
                                          </p:spTgt>
                                        </p:tgtEl>
                                      </p:cBhvr>
                                    </p:animEffect>
                                    <p:anim calcmode="lin" valueType="num">
                                      <p:cBhvr>
                                        <p:cTn id="2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4" end="4"/>
                                            </p:txEl>
                                          </p:spTgt>
                                        </p:tgtEl>
                                        <p:attrNameLst>
                                          <p:attrName>ppt_y</p:attrName>
                                        </p:attrNameLst>
                                      </p:cBhvr>
                                      <p:tavLst>
                                        <p:tav tm="0">
                                          <p:val>
                                            <p:strVal val="#ppt_y-.1"/>
                                          </p:val>
                                        </p:tav>
                                        <p:tav tm="100000">
                                          <p:val>
                                            <p:strVal val="#ppt_y"/>
                                          </p:val>
                                        </p:tav>
                                      </p:tavLst>
                                    </p:anim>
                                  </p:childTnLst>
                                </p:cTn>
                              </p:par>
                              <p:par>
                                <p:cTn id="27" presetID="47" presetClass="entr" presetSubtype="0" fill="hold"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1000"/>
                                        <p:tgtEl>
                                          <p:spTgt spid="3">
                                            <p:txEl>
                                              <p:pRg st="6" end="6"/>
                                            </p:txEl>
                                          </p:spTgt>
                                        </p:tgtEl>
                                      </p:cBhvr>
                                    </p:animEffect>
                                    <p:anim calcmode="lin" valueType="num">
                                      <p:cBhvr>
                                        <p:cTn id="3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47F7E452-A76D-4940-9609-76F28F1F478D}"/>
              </a:ext>
            </a:extLst>
          </p:cNvPr>
          <p:cNvSpPr>
            <a:spLocks noGrp="1"/>
          </p:cNvSpPr>
          <p:nvPr>
            <p:ph type="title"/>
          </p:nvPr>
        </p:nvSpPr>
        <p:spPr>
          <a:xfrm>
            <a:off x="982663" y="652463"/>
            <a:ext cx="9404350" cy="1400175"/>
          </a:xfrm>
        </p:spPr>
        <p:txBody>
          <a:bodyPr/>
          <a:lstStyle/>
          <a:p>
            <a:pPr eaLnBrk="1" fontAlgn="auto" hangingPunct="1">
              <a:spcAft>
                <a:spcPts val="0"/>
              </a:spcAft>
              <a:defRPr/>
            </a:pPr>
            <a:r>
              <a:rPr lang="fr-FR" sz="2800" dirty="0">
                <a:latin typeface="Times New Roman" pitchFamily="18" charset="0"/>
                <a:cs typeface="Times New Roman" pitchFamily="18" charset="0"/>
              </a:rPr>
              <a:t> Les actes de commerce à l’égard d’une partie </a:t>
            </a:r>
            <a:br>
              <a:rPr lang="fr-FR" sz="2800" dirty="0">
                <a:latin typeface="Times New Roman" pitchFamily="18" charset="0"/>
                <a:cs typeface="Times New Roman" pitchFamily="18" charset="0"/>
              </a:rPr>
            </a:br>
            <a:r>
              <a:rPr lang="fr-FR" sz="2800" i="1" dirty="0">
                <a:latin typeface="Times New Roman" pitchFamily="18" charset="0"/>
                <a:cs typeface="Times New Roman" pitchFamily="18" charset="0"/>
              </a:rPr>
              <a:t>Les actes mixtes</a:t>
            </a:r>
            <a:r>
              <a:rPr lang="fr-FR" sz="2800" dirty="0">
                <a:latin typeface="Times New Roman" pitchFamily="18" charset="0"/>
                <a:cs typeface="Times New Roman" pitchFamily="18" charset="0"/>
              </a:rPr>
              <a:t/>
            </a:r>
            <a:br>
              <a:rPr lang="fr-FR" sz="2800" dirty="0">
                <a:latin typeface="Times New Roman" pitchFamily="18" charset="0"/>
                <a:cs typeface="Times New Roman" pitchFamily="18" charset="0"/>
              </a:rPr>
            </a:br>
            <a:endParaRPr lang="fr-FR" sz="2800" dirty="0">
              <a:latin typeface="Times New Roman" pitchFamily="18" charset="0"/>
              <a:cs typeface="Times New Roman" pitchFamily="18" charset="0"/>
            </a:endParaRPr>
          </a:p>
        </p:txBody>
      </p:sp>
      <p:sp>
        <p:nvSpPr>
          <p:cNvPr id="3" name="Espace réservé du contenu 2">
            <a:extLst>
              <a:ext uri="{FF2B5EF4-FFF2-40B4-BE49-F238E27FC236}">
                <a16:creationId xmlns:a16="http://schemas.microsoft.com/office/drawing/2014/main" xmlns="" id="{FDDCB940-BE7E-4F8F-9B84-0C33D1F604F8}"/>
              </a:ext>
            </a:extLst>
          </p:cNvPr>
          <p:cNvSpPr>
            <a:spLocks noGrp="1"/>
          </p:cNvSpPr>
          <p:nvPr>
            <p:ph idx="1"/>
          </p:nvPr>
        </p:nvSpPr>
        <p:spPr>
          <a:xfrm>
            <a:off x="1103313" y="2052638"/>
            <a:ext cx="9788525" cy="4195762"/>
          </a:xfrm>
        </p:spPr>
        <p:txBody>
          <a:bodyPr rtlCol="0">
            <a:normAutofit fontScale="85000" lnSpcReduction="20000"/>
          </a:bodyPr>
          <a:lstStyle/>
          <a:p>
            <a:pPr marL="0" indent="0" algn="ctr" eaLnBrk="1" fontAlgn="auto" hangingPunct="1">
              <a:spcAft>
                <a:spcPts val="0"/>
              </a:spcAft>
              <a:buClr>
                <a:schemeClr val="bg2">
                  <a:lumMod val="40000"/>
                  <a:lumOff val="60000"/>
                </a:schemeClr>
              </a:buClr>
              <a:buFont typeface="Wingdings 3" charset="2"/>
              <a:buNone/>
              <a:defRPr/>
            </a:pPr>
            <a:r>
              <a:rPr lang="fr-FR" dirty="0"/>
              <a:t>C’est tout acte conclu entre un commerçant et un non commerçant</a:t>
            </a:r>
          </a:p>
          <a:p>
            <a:pPr marL="0" indent="0" algn="ctr" eaLnBrk="1" fontAlgn="auto" hangingPunct="1">
              <a:spcAft>
                <a:spcPts val="0"/>
              </a:spcAft>
              <a:buClr>
                <a:schemeClr val="bg2">
                  <a:lumMod val="40000"/>
                  <a:lumOff val="60000"/>
                </a:schemeClr>
              </a:buClr>
              <a:buFont typeface="Wingdings 3" charset="2"/>
              <a:buNone/>
              <a:defRPr/>
            </a:pPr>
            <a:r>
              <a:rPr lang="fr-FR" dirty="0"/>
              <a:t>Soumis à un régime dualiste = Chacune des parties se voit appliquée les règles imposées par la nature (civile ou commerciale) de l’acte</a:t>
            </a:r>
          </a:p>
          <a:p>
            <a:pPr marL="0" indent="0" algn="ctr" eaLnBrk="1" fontAlgn="auto" hangingPunct="1">
              <a:spcAft>
                <a:spcPts val="0"/>
              </a:spcAft>
              <a:buClr>
                <a:schemeClr val="bg2">
                  <a:lumMod val="40000"/>
                  <a:lumOff val="60000"/>
                </a:schemeClr>
              </a:buClr>
              <a:buFont typeface="Wingdings 3" charset="2"/>
              <a:buNone/>
              <a:defRPr/>
            </a:pPr>
            <a:endParaRPr lang="fr-FR" b="1" dirty="0"/>
          </a:p>
          <a:p>
            <a:pPr marL="0" indent="0" algn="ctr" eaLnBrk="1" fontAlgn="auto" hangingPunct="1">
              <a:spcAft>
                <a:spcPts val="0"/>
              </a:spcAft>
              <a:buClr>
                <a:schemeClr val="bg2">
                  <a:lumMod val="40000"/>
                  <a:lumOff val="60000"/>
                </a:schemeClr>
              </a:buClr>
              <a:buFont typeface="Wingdings 3" charset="2"/>
              <a:buNone/>
              <a:defRPr/>
            </a:pPr>
            <a:r>
              <a:rPr lang="fr-FR" b="1" dirty="0"/>
              <a:t>Ex. </a:t>
            </a:r>
            <a:r>
              <a:rPr lang="fr-FR" dirty="0"/>
              <a:t>un agriculteur vend des fruits à un négociant (commerçant) qui les achète dans l’intention de les revendre</a:t>
            </a:r>
          </a:p>
          <a:p>
            <a:pPr marL="0" indent="0" algn="ctr" eaLnBrk="1" fontAlgn="auto" hangingPunct="1">
              <a:spcAft>
                <a:spcPts val="0"/>
              </a:spcAft>
              <a:buClr>
                <a:schemeClr val="bg2">
                  <a:lumMod val="40000"/>
                  <a:lumOff val="60000"/>
                </a:schemeClr>
              </a:buClr>
              <a:buFont typeface="Wingdings 3" charset="2"/>
              <a:buNone/>
              <a:defRPr/>
            </a:pPr>
            <a:endParaRPr lang="fr-FR" dirty="0"/>
          </a:p>
          <a:p>
            <a:pPr marL="0" indent="0" algn="ctr" eaLnBrk="1" fontAlgn="auto" hangingPunct="1">
              <a:spcAft>
                <a:spcPts val="0"/>
              </a:spcAft>
              <a:buClr>
                <a:schemeClr val="bg2">
                  <a:lumMod val="40000"/>
                  <a:lumOff val="60000"/>
                </a:schemeClr>
              </a:buClr>
              <a:buFont typeface="Wingdings 3" charset="2"/>
              <a:buNone/>
              <a:defRPr/>
            </a:pPr>
            <a:r>
              <a:rPr lang="fr-FR" dirty="0"/>
              <a:t>Compétence  judiciaire = le commerçant doit assigner le non commerçant devant le juge civil (TPI) / le non commerçant qui assigne le commerçant aura l’option entre le TPI et le TC </a:t>
            </a:r>
          </a:p>
          <a:p>
            <a:pPr marL="0" indent="0" algn="ctr" eaLnBrk="1" fontAlgn="auto" hangingPunct="1">
              <a:spcAft>
                <a:spcPts val="0"/>
              </a:spcAft>
              <a:buClr>
                <a:schemeClr val="bg2">
                  <a:lumMod val="40000"/>
                  <a:lumOff val="60000"/>
                </a:schemeClr>
              </a:buClr>
              <a:buFont typeface="Wingdings 3" charset="2"/>
              <a:buNone/>
              <a:defRPr/>
            </a:pPr>
            <a:r>
              <a:rPr lang="fr-FR" dirty="0"/>
              <a:t>Preuve du contrat = liberté de la preuve n’opère qu’à l’égard du commerçant</a:t>
            </a:r>
          </a:p>
        </p:txBody>
      </p:sp>
      <p:sp>
        <p:nvSpPr>
          <p:cNvPr id="4" name="Double flèche verticale 3">
            <a:extLst>
              <a:ext uri="{FF2B5EF4-FFF2-40B4-BE49-F238E27FC236}">
                <a16:creationId xmlns:a16="http://schemas.microsoft.com/office/drawing/2014/main" xmlns="" id="{95955926-957E-4548-B626-1D2C49B2F2FB}"/>
              </a:ext>
            </a:extLst>
          </p:cNvPr>
          <p:cNvSpPr/>
          <p:nvPr/>
        </p:nvSpPr>
        <p:spPr>
          <a:xfrm>
            <a:off x="5740400" y="3035300"/>
            <a:ext cx="698500" cy="533400"/>
          </a:xfrm>
          <a:prstGeom prst="upDownArrow">
            <a:avLst>
              <a:gd name="adj1" fmla="val 50000"/>
              <a:gd name="adj2" fmla="val 52621"/>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5" name="Double flèche verticale 4">
            <a:extLst>
              <a:ext uri="{FF2B5EF4-FFF2-40B4-BE49-F238E27FC236}">
                <a16:creationId xmlns:a16="http://schemas.microsoft.com/office/drawing/2014/main" xmlns="" id="{5D7D2FCA-F36E-4350-B8CC-B61FC974B8FE}"/>
              </a:ext>
            </a:extLst>
          </p:cNvPr>
          <p:cNvSpPr/>
          <p:nvPr/>
        </p:nvSpPr>
        <p:spPr>
          <a:xfrm>
            <a:off x="5740400" y="4013200"/>
            <a:ext cx="698500" cy="533400"/>
          </a:xfrm>
          <a:prstGeom prst="upDownArrow">
            <a:avLst>
              <a:gd name="adj1" fmla="val 50000"/>
              <a:gd name="adj2" fmla="val 52621"/>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9"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dissolve">
                                      <p:cBhvr>
                                        <p:cTn id="14" dur="500"/>
                                        <p:tgtEl>
                                          <p:spTgt spid="3">
                                            <p:txEl>
                                              <p:pRg st="0" end="0"/>
                                            </p:txEl>
                                          </p:spTgt>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9" presetClass="entr" presetSubtype="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dissolve">
                                      <p:cBhvr>
                                        <p:cTn id="19" dur="500"/>
                                        <p:tgtEl>
                                          <p:spTgt spid="3">
                                            <p:txEl>
                                              <p:pRg st="1" end="1"/>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8" presetClass="entr" presetSubtype="12"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strips(downLeft)">
                                      <p:cBhvr>
                                        <p:cTn id="24" dur="500"/>
                                        <p:tgtEl>
                                          <p:spTgt spid="3">
                                            <p:txEl>
                                              <p:pRg st="3" end="3"/>
                                            </p:txEl>
                                          </p:spTgt>
                                        </p:tgtEl>
                                      </p:cBhvr>
                                    </p:animEffect>
                                  </p:childTnLst>
                                </p:cTn>
                              </p:par>
                              <p:par>
                                <p:cTn id="25" presetID="18" presetClass="entr" presetSubtype="12"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strips(downLeft)">
                                      <p:cBhvr>
                                        <p:cTn id="27" dur="500"/>
                                        <p:tgtEl>
                                          <p:spTgt spid="3">
                                            <p:txEl>
                                              <p:pRg st="5" end="5"/>
                                            </p:txEl>
                                          </p:spTgt>
                                        </p:tgtEl>
                                      </p:cBhvr>
                                    </p:animEffect>
                                  </p:childTnLst>
                                </p:cTn>
                              </p:par>
                              <p:par>
                                <p:cTn id="28" presetID="18" presetClass="entr" presetSubtype="12" fill="hold" nodeType="with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animEffect transition="in" filter="strips(downLeft)">
                                      <p:cBhvr>
                                        <p:cTn id="30"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E5D81720-864D-43A4-B864-DE0EADD12442}"/>
              </a:ext>
            </a:extLst>
          </p:cNvPr>
          <p:cNvSpPr>
            <a:spLocks noGrp="1"/>
          </p:cNvSpPr>
          <p:nvPr>
            <p:ph type="title"/>
          </p:nvPr>
        </p:nvSpPr>
        <p:spPr>
          <a:xfrm>
            <a:off x="874713" y="652463"/>
            <a:ext cx="9404350" cy="1400175"/>
          </a:xfrm>
        </p:spPr>
        <p:txBody>
          <a:bodyPr/>
          <a:lstStyle/>
          <a:p>
            <a:pPr eaLnBrk="1" fontAlgn="auto" hangingPunct="1">
              <a:spcAft>
                <a:spcPts val="0"/>
              </a:spcAft>
              <a:defRPr/>
            </a:pPr>
            <a:r>
              <a:rPr lang="fr-FR" sz="3500" dirty="0">
                <a:latin typeface="Times New Roman" pitchFamily="18" charset="0"/>
                <a:cs typeface="Times New Roman" pitchFamily="18" charset="0"/>
              </a:rPr>
              <a:t>Originalité des actes de commerce </a:t>
            </a:r>
            <a:br>
              <a:rPr lang="fr-FR" sz="3500" dirty="0">
                <a:latin typeface="Times New Roman" pitchFamily="18" charset="0"/>
                <a:cs typeface="Times New Roman" pitchFamily="18" charset="0"/>
              </a:rPr>
            </a:br>
            <a:endParaRPr lang="fr-FR" sz="3500" dirty="0">
              <a:latin typeface="Times New Roman" pitchFamily="18" charset="0"/>
              <a:cs typeface="Times New Roman" pitchFamily="18" charset="0"/>
            </a:endParaRPr>
          </a:p>
        </p:txBody>
      </p:sp>
      <p:sp>
        <p:nvSpPr>
          <p:cNvPr id="3" name="Espace réservé du contenu 2">
            <a:extLst>
              <a:ext uri="{FF2B5EF4-FFF2-40B4-BE49-F238E27FC236}">
                <a16:creationId xmlns:a16="http://schemas.microsoft.com/office/drawing/2014/main" xmlns="" id="{D7C3C9CD-93BB-445B-8FA7-8210BDDA117B}"/>
              </a:ext>
            </a:extLst>
          </p:cNvPr>
          <p:cNvSpPr>
            <a:spLocks noGrp="1"/>
          </p:cNvSpPr>
          <p:nvPr>
            <p:ph idx="1"/>
          </p:nvPr>
        </p:nvSpPr>
        <p:spPr>
          <a:xfrm>
            <a:off x="1331913" y="2052638"/>
            <a:ext cx="8947150" cy="4195762"/>
          </a:xfrm>
        </p:spPr>
        <p:txBody>
          <a:bodyPr>
            <a:normAutofit fontScale="92500" lnSpcReduction="10000"/>
          </a:bodyPr>
          <a:lstStyle/>
          <a:p>
            <a:pPr marL="0" indent="0" eaLnBrk="1" fontAlgn="auto" hangingPunct="1">
              <a:spcAft>
                <a:spcPts val="0"/>
              </a:spcAft>
              <a:buClr>
                <a:schemeClr val="tx1">
                  <a:shade val="95000"/>
                </a:schemeClr>
              </a:buClr>
              <a:buFont typeface="Wingdings 3" pitchFamily="18" charset="2"/>
              <a:buNone/>
              <a:defRPr/>
            </a:pPr>
            <a:endParaRPr lang="fr-FR" sz="1000" dirty="0"/>
          </a:p>
          <a:p>
            <a:pPr marL="0" indent="0" algn="ctr" eaLnBrk="1" fontAlgn="auto" hangingPunct="1">
              <a:spcAft>
                <a:spcPts val="0"/>
              </a:spcAft>
              <a:buClr>
                <a:schemeClr val="tx1">
                  <a:shade val="95000"/>
                </a:schemeClr>
              </a:buClr>
              <a:buFont typeface="Wingdings 3" pitchFamily="18" charset="2"/>
              <a:buNone/>
              <a:defRPr/>
            </a:pPr>
            <a:r>
              <a:rPr lang="fr-FR" dirty="0"/>
              <a:t>Originalité basée sur la séparation des règles du contentieux et de la compétence judiciaire du droit civil (juridictions de commerce)</a:t>
            </a:r>
          </a:p>
          <a:p>
            <a:pPr marL="0" indent="0" algn="ctr" eaLnBrk="1" fontAlgn="auto" hangingPunct="1">
              <a:spcAft>
                <a:spcPts val="0"/>
              </a:spcAft>
              <a:buClr>
                <a:schemeClr val="tx1">
                  <a:shade val="95000"/>
                </a:schemeClr>
              </a:buClr>
              <a:buFont typeface="Wingdings 3" pitchFamily="18" charset="2"/>
              <a:buNone/>
              <a:defRPr/>
            </a:pPr>
            <a:endParaRPr lang="fr-FR" dirty="0"/>
          </a:p>
          <a:p>
            <a:pPr marL="0" indent="0" algn="ctr" eaLnBrk="1" fontAlgn="auto" hangingPunct="1">
              <a:spcAft>
                <a:spcPts val="0"/>
              </a:spcAft>
              <a:buClr>
                <a:schemeClr val="tx1">
                  <a:shade val="95000"/>
                </a:schemeClr>
              </a:buClr>
              <a:buFont typeface="Wingdings 3" pitchFamily="18" charset="2"/>
              <a:buNone/>
              <a:defRPr/>
            </a:pPr>
            <a:r>
              <a:rPr lang="fr-FR" dirty="0"/>
              <a:t>Originalité du moment que la solution du litige opposant des commerçants (personnes physiques ou morales) est différente de celle du droit civil</a:t>
            </a:r>
          </a:p>
          <a:p>
            <a:pPr marL="0" indent="0" algn="ctr" eaLnBrk="1" fontAlgn="auto" hangingPunct="1">
              <a:spcAft>
                <a:spcPts val="0"/>
              </a:spcAft>
              <a:buClr>
                <a:schemeClr val="tx1">
                  <a:shade val="95000"/>
                </a:schemeClr>
              </a:buClr>
              <a:buFont typeface="Wingdings 3" pitchFamily="18" charset="2"/>
              <a:buNone/>
              <a:defRPr/>
            </a:pPr>
            <a:endParaRPr lang="fr-FR" dirty="0"/>
          </a:p>
          <a:p>
            <a:pPr marL="0" indent="0" algn="ctr" eaLnBrk="1" fontAlgn="auto" hangingPunct="1">
              <a:spcAft>
                <a:spcPts val="0"/>
              </a:spcAft>
              <a:buClr>
                <a:schemeClr val="tx1">
                  <a:shade val="95000"/>
                </a:schemeClr>
              </a:buClr>
              <a:buFont typeface="Wingdings 3" pitchFamily="18" charset="2"/>
              <a:buNone/>
              <a:defRPr/>
            </a:pPr>
            <a:r>
              <a:rPr lang="fr-FR" dirty="0"/>
              <a:t>Ex : La procédure du redressement judiciaire, les règles d’acquisition du  fonds de commerce …</a:t>
            </a:r>
          </a:p>
        </p:txBody>
      </p:sp>
      <p:sp>
        <p:nvSpPr>
          <p:cNvPr id="4" name="Flèche vers le bas 3">
            <a:extLst>
              <a:ext uri="{FF2B5EF4-FFF2-40B4-BE49-F238E27FC236}">
                <a16:creationId xmlns:a16="http://schemas.microsoft.com/office/drawing/2014/main" xmlns="" id="{9B975B33-D8CA-41AD-B9E0-39D381FDB8A0}"/>
              </a:ext>
            </a:extLst>
          </p:cNvPr>
          <p:cNvSpPr/>
          <p:nvPr/>
        </p:nvSpPr>
        <p:spPr>
          <a:xfrm>
            <a:off x="5473700" y="3314700"/>
            <a:ext cx="484188" cy="635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5" name="Flèche vers le bas 4">
            <a:extLst>
              <a:ext uri="{FF2B5EF4-FFF2-40B4-BE49-F238E27FC236}">
                <a16:creationId xmlns:a16="http://schemas.microsoft.com/office/drawing/2014/main" xmlns="" id="{08DB3DE2-0A97-42AE-BB0F-15EFB9979256}"/>
              </a:ext>
            </a:extLst>
          </p:cNvPr>
          <p:cNvSpPr/>
          <p:nvPr/>
        </p:nvSpPr>
        <p:spPr>
          <a:xfrm>
            <a:off x="5499100" y="4902200"/>
            <a:ext cx="484188" cy="635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additive="base">
                                        <p:cTn id="1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6" fill="hold" nodeType="clickPar">
                      <p:stCondLst>
                        <p:cond delay="indefinite"/>
                      </p:stCondLst>
                      <p:childTnLst>
                        <p:par>
                          <p:cTn id="17" fill="hold" nodeType="withGroup">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 calcmode="lin" valueType="num">
                                      <p:cBhvr additive="base">
                                        <p:cTn id="2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 calcmode="lin" valueType="num">
                                      <p:cBhvr additive="base">
                                        <p:cTn id="2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90336A1C-65BB-4744-A4D9-04121C8AAE75}"/>
              </a:ext>
            </a:extLst>
          </p:cNvPr>
          <p:cNvSpPr>
            <a:spLocks noGrp="1"/>
          </p:cNvSpPr>
          <p:nvPr>
            <p:ph type="title"/>
          </p:nvPr>
        </p:nvSpPr>
        <p:spPr/>
        <p:txBody>
          <a:bodyPr>
            <a:normAutofit fontScale="90000"/>
          </a:bodyPr>
          <a:lstStyle/>
          <a:p>
            <a:pPr eaLnBrk="1" fontAlgn="auto" hangingPunct="1">
              <a:spcAft>
                <a:spcPts val="0"/>
              </a:spcAft>
              <a:defRPr/>
            </a:pPr>
            <a:r>
              <a:rPr lang="fr-FR" dirty="0"/>
              <a:t>Originalité du régime des actes de commerce</a:t>
            </a:r>
          </a:p>
        </p:txBody>
      </p:sp>
      <p:sp>
        <p:nvSpPr>
          <p:cNvPr id="3" name="Espace réservé du contenu 2">
            <a:extLst>
              <a:ext uri="{FF2B5EF4-FFF2-40B4-BE49-F238E27FC236}">
                <a16:creationId xmlns:a16="http://schemas.microsoft.com/office/drawing/2014/main" xmlns="" id="{1BC0E429-64B5-4B12-A73D-203EC92B1C44}"/>
              </a:ext>
            </a:extLst>
          </p:cNvPr>
          <p:cNvSpPr>
            <a:spLocks noGrp="1"/>
          </p:cNvSpPr>
          <p:nvPr>
            <p:ph idx="1"/>
          </p:nvPr>
        </p:nvSpPr>
        <p:spPr/>
        <p:txBody>
          <a:bodyPr>
            <a:normAutofit/>
          </a:bodyPr>
          <a:lstStyle/>
          <a:p>
            <a:pPr marL="0" indent="0" algn="ctr" eaLnBrk="1" fontAlgn="auto" hangingPunct="1">
              <a:spcAft>
                <a:spcPts val="0"/>
              </a:spcAft>
              <a:buClr>
                <a:schemeClr val="bg2">
                  <a:lumMod val="40000"/>
                  <a:lumOff val="60000"/>
                </a:schemeClr>
              </a:buClr>
              <a:buFont typeface="Wingdings 2"/>
              <a:buNone/>
              <a:defRPr/>
            </a:pPr>
            <a:r>
              <a:rPr lang="fr-FR" b="1" u="sng" dirty="0"/>
              <a:t>La preuve des actes de commerce</a:t>
            </a:r>
            <a:r>
              <a:rPr lang="fr-FR" b="1" dirty="0"/>
              <a:t> = </a:t>
            </a:r>
            <a:r>
              <a:rPr lang="fr-FR" dirty="0"/>
              <a:t>libre entre commerçants + pas de formalisme probatoire (art 334 cc)</a:t>
            </a:r>
          </a:p>
          <a:p>
            <a:pPr marL="0" indent="0" algn="ctr" eaLnBrk="1" fontAlgn="auto" hangingPunct="1">
              <a:spcAft>
                <a:spcPts val="0"/>
              </a:spcAft>
              <a:buClr>
                <a:schemeClr val="bg2">
                  <a:lumMod val="40000"/>
                  <a:lumOff val="60000"/>
                </a:schemeClr>
              </a:buClr>
              <a:buFont typeface="Wingdings 2"/>
              <a:buNone/>
              <a:defRPr/>
            </a:pPr>
            <a:r>
              <a:rPr lang="fr-FR" b="1" u="sng" dirty="0"/>
              <a:t>La solidarité</a:t>
            </a:r>
            <a:r>
              <a:rPr lang="fr-FR" b="1" dirty="0"/>
              <a:t>  </a:t>
            </a:r>
            <a:r>
              <a:rPr lang="fr-FR" dirty="0"/>
              <a:t>si pluralité de débiteurs et un seul créancier, l’obligation est disjointe = le créancier civil ne peut réclamer à chaque débiteur que sa part </a:t>
            </a:r>
          </a:p>
          <a:p>
            <a:pPr marL="0" indent="0" algn="ctr" eaLnBrk="1" fontAlgn="auto" hangingPunct="1">
              <a:spcAft>
                <a:spcPts val="0"/>
              </a:spcAft>
              <a:buClr>
                <a:schemeClr val="bg2">
                  <a:lumMod val="40000"/>
                  <a:lumOff val="60000"/>
                </a:schemeClr>
              </a:buClr>
              <a:buFont typeface="Wingdings 2"/>
              <a:buNone/>
              <a:defRPr/>
            </a:pPr>
            <a:r>
              <a:rPr lang="fr-FR" dirty="0"/>
              <a:t>En matière commerciale = chaque débiteur est tenu de payer l’intégralité de la dette (art 335 cc)</a:t>
            </a:r>
          </a:p>
          <a:p>
            <a:pPr marL="0" indent="0" algn="ctr" eaLnBrk="1" fontAlgn="auto" hangingPunct="1">
              <a:spcAft>
                <a:spcPts val="0"/>
              </a:spcAft>
              <a:buClr>
                <a:schemeClr val="bg2">
                  <a:lumMod val="40000"/>
                  <a:lumOff val="60000"/>
                </a:schemeClr>
              </a:buClr>
              <a:buFont typeface="Wingdings 2"/>
              <a:buNone/>
              <a:defRPr/>
            </a:pPr>
            <a:r>
              <a:rPr lang="fr-FR" b="1" u="sng" dirty="0"/>
              <a:t>La clause compromissoire</a:t>
            </a:r>
            <a:r>
              <a:rPr lang="fr-FR" b="1" dirty="0"/>
              <a:t> = </a:t>
            </a:r>
            <a:r>
              <a:rPr lang="fr-FR" dirty="0"/>
              <a:t>Clause par laquelle les parties s’engagent à recourir à l’arbitrage pour les différends susceptibles de surgir</a:t>
            </a:r>
          </a:p>
          <a:p>
            <a:pPr marL="548640" indent="-411480" algn="ctr" eaLnBrk="1" fontAlgn="auto" hangingPunct="1">
              <a:spcAft>
                <a:spcPts val="0"/>
              </a:spcAft>
              <a:buClr>
                <a:schemeClr val="tx1">
                  <a:shade val="95000"/>
                </a:schemeClr>
              </a:buClr>
              <a:buFont typeface="Wingdings 2"/>
              <a:buChar char=""/>
              <a:defRPr/>
            </a:pPr>
            <a:endParaRPr lang="fr-F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48B26242-99E1-411F-BD7A-1C81E2CEC710}"/>
              </a:ext>
            </a:extLst>
          </p:cNvPr>
          <p:cNvSpPr>
            <a:spLocks noGrp="1"/>
          </p:cNvSpPr>
          <p:nvPr>
            <p:ph type="title"/>
          </p:nvPr>
        </p:nvSpPr>
        <p:spPr/>
        <p:txBody>
          <a:bodyPr>
            <a:normAutofit fontScale="90000"/>
          </a:bodyPr>
          <a:lstStyle/>
          <a:p>
            <a:pPr eaLnBrk="1" fontAlgn="auto" hangingPunct="1">
              <a:spcAft>
                <a:spcPts val="0"/>
              </a:spcAft>
              <a:defRPr/>
            </a:pPr>
            <a:r>
              <a:rPr lang="fr-FR" dirty="0"/>
              <a:t>Originalité du régime des actes de commerce</a:t>
            </a:r>
          </a:p>
        </p:txBody>
      </p:sp>
      <p:sp>
        <p:nvSpPr>
          <p:cNvPr id="3" name="Espace réservé du contenu 2">
            <a:extLst>
              <a:ext uri="{FF2B5EF4-FFF2-40B4-BE49-F238E27FC236}">
                <a16:creationId xmlns:a16="http://schemas.microsoft.com/office/drawing/2014/main" xmlns="" id="{C373893A-AD6E-4A49-AB82-04F9C6E93391}"/>
              </a:ext>
            </a:extLst>
          </p:cNvPr>
          <p:cNvSpPr>
            <a:spLocks noGrp="1"/>
          </p:cNvSpPr>
          <p:nvPr>
            <p:ph idx="1"/>
          </p:nvPr>
        </p:nvSpPr>
        <p:spPr/>
        <p:txBody>
          <a:bodyPr>
            <a:normAutofit/>
          </a:bodyPr>
          <a:lstStyle/>
          <a:p>
            <a:pPr marL="0" indent="0" algn="ctr" eaLnBrk="1" fontAlgn="auto" hangingPunct="1">
              <a:spcAft>
                <a:spcPts val="0"/>
              </a:spcAft>
              <a:buClr>
                <a:schemeClr val="bg2">
                  <a:lumMod val="40000"/>
                  <a:lumOff val="60000"/>
                </a:schemeClr>
              </a:buClr>
              <a:buFont typeface="Wingdings 2"/>
              <a:buNone/>
              <a:defRPr/>
            </a:pPr>
            <a:r>
              <a:rPr lang="fr-FR" b="1" u="sng" dirty="0"/>
              <a:t>L’anatocisme (capitalisation des intérêts)</a:t>
            </a:r>
            <a:r>
              <a:rPr lang="fr-FR" b="1" dirty="0"/>
              <a:t>  </a:t>
            </a:r>
            <a:r>
              <a:rPr lang="fr-FR" dirty="0"/>
              <a:t>en matière civile, la stipulation des intérêts est nulle si elle n’a pas été stipulée par écrit /en matière commerciale, elle est présumée lorsque l’une des parties est un commerçant (art 870 - 871 du DOC)</a:t>
            </a:r>
          </a:p>
          <a:p>
            <a:pPr marL="0" indent="0" algn="ctr" eaLnBrk="1" fontAlgn="auto" hangingPunct="1">
              <a:spcAft>
                <a:spcPts val="0"/>
              </a:spcAft>
              <a:buClr>
                <a:schemeClr val="bg2">
                  <a:lumMod val="40000"/>
                  <a:lumOff val="60000"/>
                </a:schemeClr>
              </a:buClr>
              <a:buFont typeface="Wingdings 2"/>
              <a:buNone/>
              <a:defRPr/>
            </a:pPr>
            <a:endParaRPr lang="fr-FR" dirty="0"/>
          </a:p>
          <a:p>
            <a:pPr marL="0" indent="0" algn="ctr" eaLnBrk="1" fontAlgn="auto" hangingPunct="1">
              <a:spcAft>
                <a:spcPts val="0"/>
              </a:spcAft>
              <a:buClr>
                <a:schemeClr val="bg2">
                  <a:lumMod val="40000"/>
                  <a:lumOff val="60000"/>
                </a:schemeClr>
              </a:buClr>
              <a:buFont typeface="Wingdings 2"/>
              <a:buNone/>
              <a:defRPr/>
            </a:pPr>
            <a:r>
              <a:rPr lang="fr-FR" b="1" u="sng" dirty="0"/>
              <a:t>La réfaction</a:t>
            </a:r>
            <a:r>
              <a:rPr lang="fr-FR" b="1" dirty="0"/>
              <a:t>  </a:t>
            </a:r>
            <a:r>
              <a:rPr lang="fr-FR" dirty="0"/>
              <a:t>En matière civile le juge ne peut pas modifier le contrat. En matière commerciale, le juge a le droit de réviser le contrat en diminuant le prix  par rapport à l’inexécution (partielle)</a:t>
            </a:r>
          </a:p>
          <a:p>
            <a:pPr marL="548640" indent="-411480" eaLnBrk="1" fontAlgn="auto" hangingPunct="1">
              <a:spcAft>
                <a:spcPts val="0"/>
              </a:spcAft>
              <a:buClr>
                <a:schemeClr val="bg2">
                  <a:lumMod val="40000"/>
                  <a:lumOff val="60000"/>
                </a:schemeClr>
              </a:buClr>
              <a:buFont typeface="Wingdings 3" charset="2"/>
              <a:buChar char=""/>
              <a:defRPr/>
            </a:pPr>
            <a:endParaRPr lang="fr-FR" dirty="0"/>
          </a:p>
          <a:p>
            <a:pPr marL="548640" indent="-411480" algn="ctr" eaLnBrk="1" fontAlgn="auto" hangingPunct="1">
              <a:spcAft>
                <a:spcPts val="0"/>
              </a:spcAft>
              <a:buClr>
                <a:schemeClr val="tx1">
                  <a:shade val="95000"/>
                </a:schemeClr>
              </a:buClr>
              <a:buFont typeface="Wingdings 2"/>
              <a:buChar char=""/>
              <a:defRPr/>
            </a:pPr>
            <a:endParaRPr lang="fr-FR" dirty="0"/>
          </a:p>
        </p:txBody>
      </p:sp>
      <p:sp>
        <p:nvSpPr>
          <p:cNvPr id="4" name="Flèche vers le bas 3">
            <a:extLst>
              <a:ext uri="{FF2B5EF4-FFF2-40B4-BE49-F238E27FC236}">
                <a16:creationId xmlns:a16="http://schemas.microsoft.com/office/drawing/2014/main" xmlns="" id="{EBD6CF99-D282-4E88-8ED0-9B92541D7663}"/>
              </a:ext>
            </a:extLst>
          </p:cNvPr>
          <p:cNvSpPr/>
          <p:nvPr/>
        </p:nvSpPr>
        <p:spPr>
          <a:xfrm>
            <a:off x="6159500" y="3365500"/>
            <a:ext cx="484188" cy="5715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C565B084-CB1C-48F9-9174-D3A2BB87E5B1}"/>
              </a:ext>
            </a:extLst>
          </p:cNvPr>
          <p:cNvSpPr>
            <a:spLocks noGrp="1"/>
          </p:cNvSpPr>
          <p:nvPr>
            <p:ph type="title"/>
          </p:nvPr>
        </p:nvSpPr>
        <p:spPr>
          <a:xfrm>
            <a:off x="1609725" y="836613"/>
            <a:ext cx="9432925" cy="5886450"/>
          </a:xfrm>
        </p:spPr>
        <p:txBody>
          <a:bodyPr/>
          <a:lstStyle/>
          <a:p>
            <a:pPr eaLnBrk="1" fontAlgn="auto" hangingPunct="1">
              <a:spcAft>
                <a:spcPts val="0"/>
              </a:spcAft>
              <a:defRPr/>
            </a:pPr>
            <a:r>
              <a:rPr lang="fr-FR" sz="2000" dirty="0">
                <a:latin typeface="Times New Roman" pitchFamily="18" charset="0"/>
                <a:cs typeface="Times New Roman" pitchFamily="18" charset="0"/>
              </a:rPr>
              <a:t>      </a:t>
            </a:r>
            <a:r>
              <a:rPr lang="fr-FR" sz="2000" u="sng" dirty="0">
                <a:latin typeface="Times New Roman" pitchFamily="18" charset="0"/>
                <a:cs typeface="Times New Roman" pitchFamily="18" charset="0"/>
              </a:rPr>
              <a:t>Introduction </a:t>
            </a:r>
            <a:r>
              <a:rPr lang="fr-FR" sz="2000" dirty="0">
                <a:latin typeface="Times New Roman" pitchFamily="18" charset="0"/>
                <a:cs typeface="Times New Roman" pitchFamily="18" charset="0"/>
              </a:rPr>
              <a:t/>
            </a:r>
            <a:br>
              <a:rPr lang="fr-FR" sz="2000" dirty="0">
                <a:latin typeface="Times New Roman" pitchFamily="18" charset="0"/>
                <a:cs typeface="Times New Roman" pitchFamily="18" charset="0"/>
              </a:rPr>
            </a:br>
            <a:r>
              <a:rPr lang="fr-FR" sz="2000" dirty="0">
                <a:latin typeface="Times New Roman" pitchFamily="18" charset="0"/>
                <a:cs typeface="Times New Roman" pitchFamily="18" charset="0"/>
              </a:rPr>
              <a:t/>
            </a:r>
            <a:br>
              <a:rPr lang="fr-FR" sz="2000" dirty="0">
                <a:latin typeface="Times New Roman" pitchFamily="18" charset="0"/>
                <a:cs typeface="Times New Roman" pitchFamily="18" charset="0"/>
              </a:rPr>
            </a:br>
            <a:r>
              <a:rPr lang="fr-FR" sz="2000" dirty="0">
                <a:latin typeface="Times New Roman" pitchFamily="18" charset="0"/>
                <a:cs typeface="Times New Roman" pitchFamily="18" charset="0"/>
              </a:rPr>
              <a:t>Définition</a:t>
            </a:r>
            <a:br>
              <a:rPr lang="fr-FR" sz="2000" dirty="0">
                <a:latin typeface="Times New Roman" pitchFamily="18" charset="0"/>
                <a:cs typeface="Times New Roman" pitchFamily="18" charset="0"/>
              </a:rPr>
            </a:br>
            <a:r>
              <a:rPr lang="fr-FR" sz="2000" dirty="0">
                <a:latin typeface="Times New Roman" pitchFamily="18" charset="0"/>
                <a:cs typeface="Times New Roman" pitchFamily="18" charset="0"/>
              </a:rPr>
              <a:t> </a:t>
            </a:r>
            <a:br>
              <a:rPr lang="fr-FR" sz="2000" dirty="0">
                <a:latin typeface="Times New Roman" pitchFamily="18" charset="0"/>
                <a:cs typeface="Times New Roman" pitchFamily="18" charset="0"/>
              </a:rPr>
            </a:br>
            <a:r>
              <a:rPr lang="fr-FR" sz="2000" dirty="0">
                <a:latin typeface="Times New Roman" pitchFamily="18" charset="0"/>
                <a:cs typeface="Times New Roman" pitchFamily="18" charset="0"/>
              </a:rPr>
              <a:t>          1. Actes de commerce par nature </a:t>
            </a:r>
            <a:br>
              <a:rPr lang="fr-FR" sz="2000" dirty="0">
                <a:latin typeface="Times New Roman" pitchFamily="18" charset="0"/>
                <a:cs typeface="Times New Roman" pitchFamily="18" charset="0"/>
              </a:rPr>
            </a:br>
            <a:r>
              <a:rPr lang="fr-FR" sz="2000" dirty="0">
                <a:latin typeface="Times New Roman" pitchFamily="18" charset="0"/>
                <a:cs typeface="Times New Roman" pitchFamily="18" charset="0"/>
              </a:rPr>
              <a:t>          2. Actes de commerce par accessoire </a:t>
            </a:r>
            <a:br>
              <a:rPr lang="fr-FR" sz="2000" dirty="0">
                <a:latin typeface="Times New Roman" pitchFamily="18" charset="0"/>
                <a:cs typeface="Times New Roman" pitchFamily="18" charset="0"/>
              </a:rPr>
            </a:br>
            <a:r>
              <a:rPr lang="fr-FR" sz="2000" dirty="0">
                <a:latin typeface="Times New Roman" pitchFamily="18" charset="0"/>
                <a:cs typeface="Times New Roman" pitchFamily="18" charset="0"/>
              </a:rPr>
              <a:t>          3. Actes de commerce par la forme </a:t>
            </a:r>
            <a:br>
              <a:rPr lang="fr-FR" sz="2000" dirty="0">
                <a:latin typeface="Times New Roman" pitchFamily="18" charset="0"/>
                <a:cs typeface="Times New Roman" pitchFamily="18" charset="0"/>
              </a:rPr>
            </a:br>
            <a:r>
              <a:rPr lang="fr-FR" sz="2000" dirty="0">
                <a:latin typeface="Times New Roman" pitchFamily="18" charset="0"/>
                <a:cs typeface="Times New Roman" pitchFamily="18" charset="0"/>
              </a:rPr>
              <a:t>          4. Actes de commerce mixtes </a:t>
            </a:r>
            <a:br>
              <a:rPr lang="fr-FR" sz="2000" dirty="0">
                <a:latin typeface="Times New Roman" pitchFamily="18" charset="0"/>
                <a:cs typeface="Times New Roman" pitchFamily="18" charset="0"/>
              </a:rPr>
            </a:br>
            <a:r>
              <a:rPr lang="fr-FR" sz="2000" dirty="0">
                <a:latin typeface="Times New Roman" pitchFamily="18" charset="0"/>
                <a:cs typeface="Times New Roman" pitchFamily="18" charset="0"/>
              </a:rPr>
              <a:t> </a:t>
            </a:r>
            <a:br>
              <a:rPr lang="fr-FR" sz="2000" dirty="0">
                <a:latin typeface="Times New Roman" pitchFamily="18" charset="0"/>
                <a:cs typeface="Times New Roman" pitchFamily="18" charset="0"/>
              </a:rPr>
            </a:br>
            <a:r>
              <a:rPr lang="fr-FR" sz="2000" dirty="0">
                <a:latin typeface="Times New Roman" pitchFamily="18" charset="0"/>
                <a:cs typeface="Times New Roman" pitchFamily="18" charset="0"/>
              </a:rPr>
              <a:t>Régime des actes de commerce  </a:t>
            </a:r>
            <a:br>
              <a:rPr lang="fr-FR" sz="2000" dirty="0">
                <a:latin typeface="Times New Roman" pitchFamily="18" charset="0"/>
                <a:cs typeface="Times New Roman" pitchFamily="18" charset="0"/>
              </a:rPr>
            </a:br>
            <a:r>
              <a:rPr lang="fr-FR" sz="2000" dirty="0">
                <a:latin typeface="Times New Roman" pitchFamily="18" charset="0"/>
                <a:cs typeface="Times New Roman" pitchFamily="18" charset="0"/>
              </a:rPr>
              <a:t>        1. Les actes de commerce entre commerçants</a:t>
            </a:r>
            <a:br>
              <a:rPr lang="fr-FR" sz="2000" dirty="0">
                <a:latin typeface="Times New Roman" pitchFamily="18" charset="0"/>
                <a:cs typeface="Times New Roman" pitchFamily="18" charset="0"/>
              </a:rPr>
            </a:br>
            <a:r>
              <a:rPr lang="fr-FR" sz="2000" dirty="0">
                <a:latin typeface="Times New Roman" pitchFamily="18" charset="0"/>
                <a:cs typeface="Times New Roman" pitchFamily="18" charset="0"/>
              </a:rPr>
              <a:t>        2. Les actes de commerce à l’égard d’une partie - les actes mixtes                                                 </a:t>
            </a:r>
            <a:br>
              <a:rPr lang="fr-FR" sz="2000" dirty="0">
                <a:latin typeface="Times New Roman" pitchFamily="18" charset="0"/>
                <a:cs typeface="Times New Roman" pitchFamily="18" charset="0"/>
              </a:rPr>
            </a:br>
            <a:r>
              <a:rPr lang="fr-FR" sz="2000" dirty="0">
                <a:latin typeface="Times New Roman" pitchFamily="18" charset="0"/>
                <a:cs typeface="Times New Roman" pitchFamily="18" charset="0"/>
              </a:rPr>
              <a:t/>
            </a:r>
            <a:br>
              <a:rPr lang="fr-FR" sz="2000" dirty="0">
                <a:latin typeface="Times New Roman" pitchFamily="18" charset="0"/>
                <a:cs typeface="Times New Roman" pitchFamily="18" charset="0"/>
              </a:rPr>
            </a:br>
            <a:r>
              <a:rPr lang="fr-FR" sz="2000" dirty="0">
                <a:latin typeface="Times New Roman" pitchFamily="18" charset="0"/>
                <a:cs typeface="Times New Roman" pitchFamily="18" charset="0"/>
              </a:rPr>
              <a:t>Originalité des actes de commerce </a:t>
            </a:r>
            <a:r>
              <a:rPr lang="fr-FR" sz="2000" u="sng" dirty="0">
                <a:latin typeface="Times New Roman" pitchFamily="18" charset="0"/>
                <a:cs typeface="Times New Roman" pitchFamily="18" charset="0"/>
              </a:rPr>
              <a:t/>
            </a:r>
            <a:br>
              <a:rPr lang="fr-FR" sz="2000" u="sng" dirty="0">
                <a:latin typeface="Times New Roman" pitchFamily="18" charset="0"/>
                <a:cs typeface="Times New Roman" pitchFamily="18" charset="0"/>
              </a:rPr>
            </a:br>
            <a:r>
              <a:rPr lang="fr-FR" sz="2000" u="sng" dirty="0">
                <a:latin typeface="Times New Roman" pitchFamily="18" charset="0"/>
                <a:cs typeface="Times New Roman" pitchFamily="18" charset="0"/>
              </a:rPr>
              <a:t/>
            </a:r>
            <a:br>
              <a:rPr lang="fr-FR" sz="2000" u="sng" dirty="0">
                <a:latin typeface="Times New Roman" pitchFamily="18" charset="0"/>
                <a:cs typeface="Times New Roman" pitchFamily="18" charset="0"/>
              </a:rPr>
            </a:br>
            <a:r>
              <a:rPr lang="fr-FR" sz="2000" dirty="0">
                <a:latin typeface="Times New Roman" pitchFamily="18" charset="0"/>
                <a:cs typeface="Times New Roman" pitchFamily="18" charset="0"/>
              </a:rPr>
              <a:t/>
            </a:r>
            <a:br>
              <a:rPr lang="fr-FR" sz="2000" dirty="0">
                <a:latin typeface="Times New Roman" pitchFamily="18" charset="0"/>
                <a:cs typeface="Times New Roman" pitchFamily="18" charset="0"/>
              </a:rPr>
            </a:br>
            <a:endParaRPr lang="fr-FR" sz="2000" dirty="0">
              <a:latin typeface="Times New Roman" pitchFamily="18" charset="0"/>
              <a:cs typeface="Times New Roman" pitchFamily="18" charset="0"/>
            </a:endParaRPr>
          </a:p>
        </p:txBody>
      </p:sp>
      <p:sp>
        <p:nvSpPr>
          <p:cNvPr id="4" name="Titre 1">
            <a:extLst>
              <a:ext uri="{FF2B5EF4-FFF2-40B4-BE49-F238E27FC236}">
                <a16:creationId xmlns:a16="http://schemas.microsoft.com/office/drawing/2014/main" xmlns="" id="{BD6C7274-09D8-4342-9494-BD22A77D2DBC}"/>
              </a:ext>
            </a:extLst>
          </p:cNvPr>
          <p:cNvSpPr txBox="1">
            <a:spLocks/>
          </p:cNvSpPr>
          <p:nvPr/>
        </p:nvSpPr>
        <p:spPr bwMode="auto">
          <a:xfrm>
            <a:off x="801688" y="360363"/>
            <a:ext cx="9404350"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57200" eaLnBrk="0" hangingPunct="0">
              <a:defRPr>
                <a:solidFill>
                  <a:schemeClr val="tx1"/>
                </a:solidFill>
                <a:latin typeface="Arial" panose="020B0604020202020204" pitchFamily="34" charset="0"/>
                <a:cs typeface="Arial" panose="020B0604020202020204" pitchFamily="34" charset="0"/>
              </a:defRPr>
            </a:lvl1pPr>
            <a:lvl2pPr marL="742950" indent="-285750" defTabSz="457200" eaLnBrk="0" hangingPunct="0">
              <a:defRPr>
                <a:solidFill>
                  <a:schemeClr val="tx1"/>
                </a:solidFill>
                <a:latin typeface="Arial" panose="020B0604020202020204" pitchFamily="34" charset="0"/>
                <a:cs typeface="Arial" panose="020B0604020202020204" pitchFamily="34" charset="0"/>
              </a:defRPr>
            </a:lvl2pPr>
            <a:lvl3pPr marL="1143000" indent="-228600" defTabSz="457200" eaLnBrk="0" hangingPunct="0">
              <a:defRPr>
                <a:solidFill>
                  <a:schemeClr val="tx1"/>
                </a:solidFill>
                <a:latin typeface="Arial" panose="020B0604020202020204" pitchFamily="34" charset="0"/>
                <a:cs typeface="Arial" panose="020B0604020202020204" pitchFamily="34" charset="0"/>
              </a:defRPr>
            </a:lvl3pPr>
            <a:lvl4pPr marL="1600200" indent="-228600" defTabSz="457200" eaLnBrk="0" hangingPunct="0">
              <a:defRPr>
                <a:solidFill>
                  <a:schemeClr val="tx1"/>
                </a:solidFill>
                <a:latin typeface="Arial" panose="020B0604020202020204" pitchFamily="34" charset="0"/>
                <a:cs typeface="Arial" panose="020B0604020202020204" pitchFamily="34" charset="0"/>
              </a:defRPr>
            </a:lvl4pPr>
            <a:lvl5pPr marL="2057400" indent="-228600" defTabSz="457200" eaLnBrk="0" hangingPunct="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en-US" sz="2000" b="1" u="sng">
                <a:solidFill>
                  <a:schemeClr val="tx2"/>
                </a:solidFill>
                <a:latin typeface="Times New Roman" panose="02020603050405020304" pitchFamily="18" charset="0"/>
                <a:cs typeface="Times New Roman" panose="02020603050405020304" pitchFamily="18" charset="0"/>
              </a:rPr>
              <a:t>Plan:</a:t>
            </a:r>
            <a:endParaRPr lang="fr-FR" altLang="en-US" sz="2000">
              <a:solidFill>
                <a:schemeClr val="tx2"/>
              </a:solidFill>
              <a:latin typeface="Times New Roman" panose="02020603050405020304" pitchFamily="18" charset="0"/>
              <a:cs typeface="Times New Roman" panose="02020603050405020304" pitchFamily="18" charset="0"/>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A890B3AE-0E72-46CB-8028-A9EEDD1F9827}"/>
              </a:ext>
            </a:extLst>
          </p:cNvPr>
          <p:cNvSpPr>
            <a:spLocks noGrp="1"/>
          </p:cNvSpPr>
          <p:nvPr>
            <p:ph type="title"/>
          </p:nvPr>
        </p:nvSpPr>
        <p:spPr/>
        <p:txBody>
          <a:bodyPr>
            <a:normAutofit fontScale="90000"/>
          </a:bodyPr>
          <a:lstStyle/>
          <a:p>
            <a:pPr eaLnBrk="1" fontAlgn="auto" hangingPunct="1">
              <a:spcAft>
                <a:spcPts val="0"/>
              </a:spcAft>
              <a:defRPr/>
            </a:pPr>
            <a:r>
              <a:rPr lang="fr-FR" sz="3500" dirty="0">
                <a:latin typeface="Times New Roman" pitchFamily="18" charset="0"/>
                <a:cs typeface="Times New Roman" pitchFamily="18" charset="0"/>
              </a:rPr>
              <a:t>DEFINITION </a:t>
            </a:r>
            <a:br>
              <a:rPr lang="fr-FR" sz="3500" dirty="0">
                <a:latin typeface="Times New Roman" pitchFamily="18" charset="0"/>
                <a:cs typeface="Times New Roman" pitchFamily="18" charset="0"/>
              </a:rPr>
            </a:br>
            <a:endParaRPr lang="fr-FR" sz="3500" dirty="0"/>
          </a:p>
        </p:txBody>
      </p:sp>
      <p:sp>
        <p:nvSpPr>
          <p:cNvPr id="3" name="Espace réservé du contenu 2">
            <a:extLst>
              <a:ext uri="{FF2B5EF4-FFF2-40B4-BE49-F238E27FC236}">
                <a16:creationId xmlns:a16="http://schemas.microsoft.com/office/drawing/2014/main" xmlns="" id="{9EAA05AB-9ED0-41BB-A031-13B8E700CDEA}"/>
              </a:ext>
            </a:extLst>
          </p:cNvPr>
          <p:cNvSpPr>
            <a:spLocks noGrp="1"/>
          </p:cNvSpPr>
          <p:nvPr>
            <p:ph idx="1"/>
          </p:nvPr>
        </p:nvSpPr>
        <p:spPr/>
        <p:txBody>
          <a:bodyPr/>
          <a:lstStyle/>
          <a:p>
            <a:pPr marL="0" indent="0" algn="just" eaLnBrk="1" hangingPunct="1">
              <a:buFont typeface="Wingdings 3" panose="05040102010807070707" pitchFamily="18" charset="2"/>
              <a:buNone/>
            </a:pPr>
            <a:r>
              <a:rPr lang="fr-FR" altLang="en-US"/>
              <a:t>Un acte de commerce est un acte accompli par le commerçant dans l’exercice de leur commerce. C’est un acte soumis aux règles du droit commercial.</a:t>
            </a:r>
          </a:p>
          <a:p>
            <a:pPr marL="0" indent="0" eaLnBrk="1" hangingPunct="1">
              <a:buFont typeface="Wingdings 3" panose="05040102010807070707" pitchFamily="18" charset="2"/>
              <a:buNone/>
            </a:pPr>
            <a:endParaRPr lang="fr-FR" altLang="en-US"/>
          </a:p>
          <a:p>
            <a:pPr marL="0" indent="0" eaLnBrk="1" hangingPunct="1">
              <a:buFont typeface="Wingdings 3" panose="05040102010807070707" pitchFamily="18" charset="2"/>
              <a:buNone/>
            </a:pPr>
            <a:r>
              <a:rPr lang="fr-FR" altLang="en-US"/>
              <a:t>A distinguer, en théorie:         </a:t>
            </a:r>
          </a:p>
          <a:p>
            <a:pPr marL="0" indent="0" eaLnBrk="1" hangingPunct="1">
              <a:buFont typeface="Wingdings 3" panose="05040102010807070707" pitchFamily="18" charset="2"/>
              <a:buNone/>
            </a:pPr>
            <a:r>
              <a:rPr lang="fr-FR" altLang="en-US" b="1"/>
              <a:t>                     - Actes de commerce par nature </a:t>
            </a:r>
          </a:p>
          <a:p>
            <a:pPr marL="0" indent="0" eaLnBrk="1" hangingPunct="1">
              <a:buFont typeface="Wingdings 3" panose="05040102010807070707" pitchFamily="18" charset="2"/>
              <a:buNone/>
            </a:pPr>
            <a:r>
              <a:rPr lang="fr-FR" altLang="en-US" b="1"/>
              <a:t>                     - Actes de commerce par accessoire</a:t>
            </a:r>
          </a:p>
          <a:p>
            <a:pPr marL="0" indent="0" eaLnBrk="1" hangingPunct="1">
              <a:buFont typeface="Wingdings 3" panose="05040102010807070707" pitchFamily="18" charset="2"/>
              <a:buNone/>
            </a:pPr>
            <a:r>
              <a:rPr lang="fr-FR" altLang="en-US" b="1"/>
              <a:t>                     - Actes de commerce par la forme</a:t>
            </a:r>
          </a:p>
          <a:p>
            <a:pPr marL="0" indent="0" eaLnBrk="1" hangingPunct="1">
              <a:buFont typeface="Wingdings 3" panose="05040102010807070707" pitchFamily="18" charset="2"/>
              <a:buNone/>
            </a:pPr>
            <a:r>
              <a:rPr lang="fr-FR" altLang="en-US" b="1"/>
              <a:t>                     - Actes de commerce Mixtes</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4" presetClass="entr" presetSubtype="1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4" dur="500"/>
                                        <p:tgtEl>
                                          <p:spTgt spid="3">
                                            <p:txEl>
                                              <p:pRg st="0" end="0"/>
                                            </p:txEl>
                                          </p:spTgt>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14" presetClass="entr" presetSubtype="1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9" dur="500"/>
                                        <p:tgtEl>
                                          <p:spTgt spid="3">
                                            <p:txEl>
                                              <p:pRg st="2" end="2"/>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37" presetClass="entr" presetSubtype="0"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27"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28" fill="hold" nodeType="clickPar">
                      <p:stCondLst>
                        <p:cond delay="indefinite"/>
                      </p:stCondLst>
                      <p:childTnLst>
                        <p:par>
                          <p:cTn id="29" fill="hold" nodeType="withGroup">
                            <p:stCondLst>
                              <p:cond delay="0"/>
                            </p:stCondLst>
                            <p:childTnLst>
                              <p:par>
                                <p:cTn id="30" presetID="37" presetClass="entr" presetSubtype="0"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1000"/>
                                        <p:tgtEl>
                                          <p:spTgt spid="3">
                                            <p:txEl>
                                              <p:pRg st="4" end="4"/>
                                            </p:txEl>
                                          </p:spTgt>
                                        </p:tgtEl>
                                      </p:cBhvr>
                                    </p:animEffect>
                                    <p:anim calcmode="lin" valueType="num">
                                      <p:cBhvr>
                                        <p:cTn id="3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35"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36" fill="hold" nodeType="clickPar">
                      <p:stCondLst>
                        <p:cond delay="indefinite"/>
                      </p:stCondLst>
                      <p:childTnLst>
                        <p:par>
                          <p:cTn id="37" fill="hold" nodeType="withGroup">
                            <p:stCondLst>
                              <p:cond delay="0"/>
                            </p:stCondLst>
                            <p:childTnLst>
                              <p:par>
                                <p:cTn id="38" presetID="37" presetClass="entr" presetSubtype="0" fill="hold" nodeType="clickEffect">
                                  <p:stCondLst>
                                    <p:cond delay="0"/>
                                  </p:stCondLst>
                                  <p:childTnLst>
                                    <p:set>
                                      <p:cBhvr>
                                        <p:cTn id="39" dur="1" fill="hold">
                                          <p:stCondLst>
                                            <p:cond delay="0"/>
                                          </p:stCondLst>
                                        </p:cTn>
                                        <p:tgtEl>
                                          <p:spTgt spid="3">
                                            <p:txEl>
                                              <p:pRg st="5" end="5"/>
                                            </p:txEl>
                                          </p:spTgt>
                                        </p:tgtEl>
                                        <p:attrNameLst>
                                          <p:attrName>style.visibility</p:attrName>
                                        </p:attrNameLst>
                                      </p:cBhvr>
                                      <p:to>
                                        <p:strVal val="visible"/>
                                      </p:to>
                                    </p:set>
                                    <p:animEffect transition="in" filter="fade">
                                      <p:cBhvr>
                                        <p:cTn id="40" dur="1000"/>
                                        <p:tgtEl>
                                          <p:spTgt spid="3">
                                            <p:txEl>
                                              <p:pRg st="5" end="5"/>
                                            </p:txEl>
                                          </p:spTgt>
                                        </p:tgtEl>
                                      </p:cBhvr>
                                    </p:animEffect>
                                    <p:anim calcmode="lin" valueType="num">
                                      <p:cBhvr>
                                        <p:cTn id="41"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2" dur="900" decel="100000" fill="hold"/>
                                        <p:tgtEl>
                                          <p:spTgt spid="3">
                                            <p:txEl>
                                              <p:pRg st="5" end="5"/>
                                            </p:txEl>
                                          </p:spTgt>
                                        </p:tgtEl>
                                        <p:attrNameLst>
                                          <p:attrName>ppt_y</p:attrName>
                                        </p:attrNameLst>
                                      </p:cBhvr>
                                      <p:tavLst>
                                        <p:tav tm="0">
                                          <p:val>
                                            <p:strVal val="#ppt_y+1"/>
                                          </p:val>
                                        </p:tav>
                                        <p:tav tm="100000">
                                          <p:val>
                                            <p:strVal val="#ppt_y-.03"/>
                                          </p:val>
                                        </p:tav>
                                      </p:tavLst>
                                    </p:anim>
                                    <p:anim calcmode="lin" valueType="num">
                                      <p:cBhvr>
                                        <p:cTn id="43" dur="100" accel="100000" fill="hold">
                                          <p:stCondLst>
                                            <p:cond delay="900"/>
                                          </p:stCondLst>
                                        </p:cTn>
                                        <p:tgtEl>
                                          <p:spTgt spid="3">
                                            <p:txEl>
                                              <p:pRg st="5" end="5"/>
                                            </p:txEl>
                                          </p:spTgt>
                                        </p:tgtEl>
                                        <p:attrNameLst>
                                          <p:attrName>ppt_y</p:attrName>
                                        </p:attrNameLst>
                                      </p:cBhvr>
                                      <p:tavLst>
                                        <p:tav tm="0">
                                          <p:val>
                                            <p:strVal val="#ppt_y-.03"/>
                                          </p:val>
                                        </p:tav>
                                        <p:tav tm="100000">
                                          <p:val>
                                            <p:strVal val="#ppt_y"/>
                                          </p:val>
                                        </p:tav>
                                      </p:tavLst>
                                    </p:anim>
                                  </p:childTnLst>
                                </p:cTn>
                              </p:par>
                            </p:childTnLst>
                          </p:cTn>
                        </p:par>
                      </p:childTnLst>
                    </p:cTn>
                  </p:par>
                  <p:par>
                    <p:cTn id="44" fill="hold" nodeType="clickPar">
                      <p:stCondLst>
                        <p:cond delay="indefinite"/>
                      </p:stCondLst>
                      <p:childTnLst>
                        <p:par>
                          <p:cTn id="45" fill="hold" nodeType="withGroup">
                            <p:stCondLst>
                              <p:cond delay="0"/>
                            </p:stCondLst>
                            <p:childTnLst>
                              <p:par>
                                <p:cTn id="46" presetID="37" presetClass="entr" presetSubtype="0" fill="hold" nodeType="clickEffect">
                                  <p:stCondLst>
                                    <p:cond delay="0"/>
                                  </p:stCondLst>
                                  <p:childTnLst>
                                    <p:set>
                                      <p:cBhvr>
                                        <p:cTn id="47" dur="1" fill="hold">
                                          <p:stCondLst>
                                            <p:cond delay="0"/>
                                          </p:stCondLst>
                                        </p:cTn>
                                        <p:tgtEl>
                                          <p:spTgt spid="3">
                                            <p:txEl>
                                              <p:pRg st="6" end="6"/>
                                            </p:txEl>
                                          </p:spTgt>
                                        </p:tgtEl>
                                        <p:attrNameLst>
                                          <p:attrName>style.visibility</p:attrName>
                                        </p:attrNameLst>
                                      </p:cBhvr>
                                      <p:to>
                                        <p:strVal val="visible"/>
                                      </p:to>
                                    </p:set>
                                    <p:animEffect transition="in" filter="fade">
                                      <p:cBhvr>
                                        <p:cTn id="48" dur="1000"/>
                                        <p:tgtEl>
                                          <p:spTgt spid="3">
                                            <p:txEl>
                                              <p:pRg st="6" end="6"/>
                                            </p:txEl>
                                          </p:spTgt>
                                        </p:tgtEl>
                                      </p:cBhvr>
                                    </p:animEffect>
                                    <p:anim calcmode="lin" valueType="num">
                                      <p:cBhvr>
                                        <p:cTn id="49"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0" dur="900" decel="100000" fill="hold"/>
                                        <p:tgtEl>
                                          <p:spTgt spid="3">
                                            <p:txEl>
                                              <p:pRg st="6" end="6"/>
                                            </p:txEl>
                                          </p:spTgt>
                                        </p:tgtEl>
                                        <p:attrNameLst>
                                          <p:attrName>ppt_y</p:attrName>
                                        </p:attrNameLst>
                                      </p:cBhvr>
                                      <p:tavLst>
                                        <p:tav tm="0">
                                          <p:val>
                                            <p:strVal val="#ppt_y+1"/>
                                          </p:val>
                                        </p:tav>
                                        <p:tav tm="100000">
                                          <p:val>
                                            <p:strVal val="#ppt_y-.03"/>
                                          </p:val>
                                        </p:tav>
                                      </p:tavLst>
                                    </p:anim>
                                    <p:anim calcmode="lin" valueType="num">
                                      <p:cBhvr>
                                        <p:cTn id="51" dur="100" accel="100000" fill="hold">
                                          <p:stCondLst>
                                            <p:cond delay="900"/>
                                          </p:stCondLst>
                                        </p:cTn>
                                        <p:tgtEl>
                                          <p:spTgt spid="3">
                                            <p:txEl>
                                              <p:pRg st="6" end="6"/>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262CB05C-0E8A-4456-A32A-9DA28CF6FC39}"/>
              </a:ext>
            </a:extLst>
          </p:cNvPr>
          <p:cNvSpPr>
            <a:spLocks noGrp="1"/>
          </p:cNvSpPr>
          <p:nvPr>
            <p:ph type="title"/>
          </p:nvPr>
        </p:nvSpPr>
        <p:spPr/>
        <p:txBody>
          <a:bodyPr>
            <a:normAutofit fontScale="90000"/>
          </a:bodyPr>
          <a:lstStyle/>
          <a:p>
            <a:pPr eaLnBrk="1" fontAlgn="auto" hangingPunct="1">
              <a:spcAft>
                <a:spcPts val="0"/>
              </a:spcAft>
              <a:defRPr/>
            </a:pPr>
            <a:r>
              <a:rPr lang="fr-FR" sz="3500" dirty="0">
                <a:latin typeface="Times New Roman" pitchFamily="18" charset="0"/>
                <a:cs typeface="Times New Roman" pitchFamily="18" charset="0"/>
              </a:rPr>
              <a:t>1. Actes de commerce par nature </a:t>
            </a:r>
            <a:br>
              <a:rPr lang="fr-FR" sz="3500" dirty="0">
                <a:latin typeface="Times New Roman" pitchFamily="18" charset="0"/>
                <a:cs typeface="Times New Roman" pitchFamily="18" charset="0"/>
              </a:rPr>
            </a:br>
            <a:endParaRPr lang="fr-FR" sz="3500" dirty="0">
              <a:latin typeface="Times New Roman" pitchFamily="18" charset="0"/>
              <a:cs typeface="Times New Roman" pitchFamily="18" charset="0"/>
            </a:endParaRPr>
          </a:p>
        </p:txBody>
      </p:sp>
      <p:sp>
        <p:nvSpPr>
          <p:cNvPr id="3" name="Espace réservé du contenu 2">
            <a:extLst>
              <a:ext uri="{FF2B5EF4-FFF2-40B4-BE49-F238E27FC236}">
                <a16:creationId xmlns:a16="http://schemas.microsoft.com/office/drawing/2014/main" xmlns="" id="{F452A506-BF43-42F0-8C6B-52F22234ACD1}"/>
              </a:ext>
            </a:extLst>
          </p:cNvPr>
          <p:cNvSpPr>
            <a:spLocks noGrp="1"/>
          </p:cNvSpPr>
          <p:nvPr>
            <p:ph idx="1"/>
          </p:nvPr>
        </p:nvSpPr>
        <p:spPr>
          <a:xfrm>
            <a:off x="1139825" y="1427163"/>
            <a:ext cx="8910638" cy="5222875"/>
          </a:xfrm>
        </p:spPr>
        <p:txBody>
          <a:bodyPr rtlCol="0">
            <a:normAutofit fontScale="62500" lnSpcReduction="20000"/>
          </a:bodyPr>
          <a:lstStyle/>
          <a:p>
            <a:pPr marL="0" indent="0" eaLnBrk="1" fontAlgn="auto" hangingPunct="1">
              <a:lnSpc>
                <a:spcPct val="170000"/>
              </a:lnSpc>
              <a:spcAft>
                <a:spcPts val="0"/>
              </a:spcAft>
              <a:buClr>
                <a:schemeClr val="bg2">
                  <a:lumMod val="40000"/>
                  <a:lumOff val="60000"/>
                </a:schemeClr>
              </a:buClr>
              <a:buFont typeface="Wingdings 3" charset="2"/>
              <a:buNone/>
              <a:defRPr/>
            </a:pPr>
            <a:r>
              <a:rPr lang="fr-FR" dirty="0"/>
              <a:t>1)- L’achat de meubles corporels ou incorporels en vue de les revendre soit en nature soit après les avoir travaillés et mis en œuvre ou en vue de les louer;   </a:t>
            </a:r>
          </a:p>
          <a:p>
            <a:pPr marL="0" indent="0" eaLnBrk="1" fontAlgn="auto" hangingPunct="1">
              <a:lnSpc>
                <a:spcPct val="170000"/>
              </a:lnSpc>
              <a:spcAft>
                <a:spcPts val="0"/>
              </a:spcAft>
              <a:buClr>
                <a:schemeClr val="bg2">
                  <a:lumMod val="40000"/>
                  <a:lumOff val="60000"/>
                </a:schemeClr>
              </a:buClr>
              <a:buFont typeface="Wingdings 3" charset="2"/>
              <a:buNone/>
              <a:defRPr/>
            </a:pPr>
            <a:r>
              <a:rPr lang="fr-FR" dirty="0"/>
              <a:t>2)- La location de meubles corporels ou incorporels en vue de leur sous-location;    </a:t>
            </a:r>
          </a:p>
          <a:p>
            <a:pPr marL="0" indent="0" eaLnBrk="1" fontAlgn="auto" hangingPunct="1">
              <a:lnSpc>
                <a:spcPct val="170000"/>
              </a:lnSpc>
              <a:spcAft>
                <a:spcPts val="0"/>
              </a:spcAft>
              <a:buClr>
                <a:schemeClr val="bg2">
                  <a:lumMod val="40000"/>
                  <a:lumOff val="60000"/>
                </a:schemeClr>
              </a:buClr>
              <a:buFont typeface="Wingdings 3" charset="2"/>
              <a:buNone/>
              <a:defRPr/>
            </a:pPr>
            <a:r>
              <a:rPr lang="fr-FR" dirty="0"/>
              <a:t>3)- L'achat d'immeubles en vue de les revendre en l'état ou après transformation;   </a:t>
            </a:r>
          </a:p>
          <a:p>
            <a:pPr marL="0" indent="0" eaLnBrk="1" fontAlgn="auto" hangingPunct="1">
              <a:lnSpc>
                <a:spcPct val="170000"/>
              </a:lnSpc>
              <a:spcAft>
                <a:spcPts val="0"/>
              </a:spcAft>
              <a:buClr>
                <a:schemeClr val="bg2">
                  <a:lumMod val="40000"/>
                  <a:lumOff val="60000"/>
                </a:schemeClr>
              </a:buClr>
              <a:buFont typeface="Wingdings 3" charset="2"/>
              <a:buNone/>
              <a:defRPr/>
            </a:pPr>
            <a:r>
              <a:rPr lang="fr-FR" dirty="0"/>
              <a:t>4)- La recherche et l'exploitation des mines et carrières;   </a:t>
            </a:r>
          </a:p>
          <a:p>
            <a:pPr marL="0" indent="0" eaLnBrk="1" fontAlgn="auto" hangingPunct="1">
              <a:lnSpc>
                <a:spcPct val="170000"/>
              </a:lnSpc>
              <a:spcAft>
                <a:spcPts val="0"/>
              </a:spcAft>
              <a:buClr>
                <a:schemeClr val="bg2">
                  <a:lumMod val="40000"/>
                  <a:lumOff val="60000"/>
                </a:schemeClr>
              </a:buClr>
              <a:buFont typeface="Wingdings 3" charset="2"/>
              <a:buNone/>
              <a:defRPr/>
            </a:pPr>
            <a:r>
              <a:rPr lang="fr-FR" dirty="0"/>
              <a:t>5)- L'activité industrielle ou artisanale;   </a:t>
            </a:r>
          </a:p>
          <a:p>
            <a:pPr marL="0" indent="0" eaLnBrk="1" fontAlgn="auto" hangingPunct="1">
              <a:lnSpc>
                <a:spcPct val="170000"/>
              </a:lnSpc>
              <a:spcAft>
                <a:spcPts val="0"/>
              </a:spcAft>
              <a:buClr>
                <a:schemeClr val="bg2">
                  <a:lumMod val="40000"/>
                  <a:lumOff val="60000"/>
                </a:schemeClr>
              </a:buClr>
              <a:buFont typeface="Wingdings 3" charset="2"/>
              <a:buNone/>
              <a:defRPr/>
            </a:pPr>
            <a:r>
              <a:rPr lang="fr-FR" dirty="0"/>
              <a:t>6)- Le transport;   </a:t>
            </a:r>
          </a:p>
          <a:p>
            <a:pPr marL="0" indent="0" eaLnBrk="1" fontAlgn="auto" hangingPunct="1">
              <a:lnSpc>
                <a:spcPct val="170000"/>
              </a:lnSpc>
              <a:spcAft>
                <a:spcPts val="0"/>
              </a:spcAft>
              <a:buClr>
                <a:schemeClr val="bg2">
                  <a:lumMod val="40000"/>
                  <a:lumOff val="60000"/>
                </a:schemeClr>
              </a:buClr>
              <a:buFont typeface="Wingdings 3" charset="2"/>
              <a:buNone/>
              <a:defRPr/>
            </a:pPr>
            <a:r>
              <a:rPr lang="fr-FR" dirty="0"/>
              <a:t>7)- La banque, le crédit et les transactions financières;   </a:t>
            </a:r>
          </a:p>
          <a:p>
            <a:pPr marL="0" indent="0" eaLnBrk="1" fontAlgn="auto" hangingPunct="1">
              <a:lnSpc>
                <a:spcPct val="170000"/>
              </a:lnSpc>
              <a:spcAft>
                <a:spcPts val="0"/>
              </a:spcAft>
              <a:buClr>
                <a:schemeClr val="bg2">
                  <a:lumMod val="40000"/>
                  <a:lumOff val="60000"/>
                </a:schemeClr>
              </a:buClr>
              <a:buFont typeface="Wingdings 3" charset="2"/>
              <a:buNone/>
              <a:defRPr/>
            </a:pPr>
            <a:r>
              <a:rPr lang="fr-FR" dirty="0"/>
              <a:t>8)- Les opérations d'assurances à primes fixes;   </a:t>
            </a:r>
          </a:p>
          <a:p>
            <a:pPr marL="0" indent="0" eaLnBrk="1" fontAlgn="auto" hangingPunct="1">
              <a:lnSpc>
                <a:spcPct val="170000"/>
              </a:lnSpc>
              <a:spcAft>
                <a:spcPts val="0"/>
              </a:spcAft>
              <a:buClr>
                <a:schemeClr val="bg2">
                  <a:lumMod val="40000"/>
                  <a:lumOff val="60000"/>
                </a:schemeClr>
              </a:buClr>
              <a:buFont typeface="Wingdings 3" charset="2"/>
              <a:buNone/>
              <a:defRPr/>
            </a:pPr>
            <a:r>
              <a:rPr lang="fr-FR" dirty="0"/>
              <a:t>9)- Le courtage, la commission et toutes autres opérations d'entremise;  </a:t>
            </a:r>
          </a:p>
          <a:p>
            <a:pPr marL="0" indent="0" eaLnBrk="1" fontAlgn="auto" hangingPunct="1">
              <a:spcAft>
                <a:spcPts val="0"/>
              </a:spcAft>
              <a:buClr>
                <a:schemeClr val="bg2">
                  <a:lumMod val="40000"/>
                  <a:lumOff val="60000"/>
                </a:schemeClr>
              </a:buClr>
              <a:buFont typeface="Wingdings 3" charset="2"/>
              <a:buNone/>
              <a:defRPr/>
            </a:pPr>
            <a:endParaRPr lang="fr-FR"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37"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37" presetClass="entr" presetSubtype="0" fill="hold"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fade">
                                      <p:cBhvr>
                                        <p:cTn id="22" dur="1000"/>
                                        <p:tgtEl>
                                          <p:spTgt spid="3">
                                            <p:txEl>
                                              <p:pRg st="1" end="1"/>
                                            </p:txEl>
                                          </p:spTgt>
                                        </p:tgtEl>
                                      </p:cBhvr>
                                    </p:animEffect>
                                    <p:anim calcmode="lin" valueType="num">
                                      <p:cBhvr>
                                        <p:cTn id="2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4"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5"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37" presetClass="entr" presetSubtype="0" fill="hold" nodeType="click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Effect transition="in" filter="fade">
                                      <p:cBhvr>
                                        <p:cTn id="30" dur="1000"/>
                                        <p:tgtEl>
                                          <p:spTgt spid="3">
                                            <p:txEl>
                                              <p:pRg st="2" end="2"/>
                                            </p:txEl>
                                          </p:spTgt>
                                        </p:tgtEl>
                                      </p:cBhvr>
                                    </p:animEffect>
                                    <p:anim calcmode="lin" valueType="num">
                                      <p:cBhvr>
                                        <p:cTn id="31"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2"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33"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4" fill="hold" nodeType="clickPar">
                      <p:stCondLst>
                        <p:cond delay="indefinite"/>
                      </p:stCondLst>
                      <p:childTnLst>
                        <p:par>
                          <p:cTn id="35" fill="hold" nodeType="withGroup">
                            <p:stCondLst>
                              <p:cond delay="0"/>
                            </p:stCondLst>
                            <p:childTnLst>
                              <p:par>
                                <p:cTn id="36" presetID="37" presetClass="entr" presetSubtype="0" fill="hold" nodeType="clickEffect">
                                  <p:stCondLst>
                                    <p:cond delay="0"/>
                                  </p:stCondLst>
                                  <p:childTnLst>
                                    <p:set>
                                      <p:cBhvr>
                                        <p:cTn id="37" dur="1" fill="hold">
                                          <p:stCondLst>
                                            <p:cond delay="0"/>
                                          </p:stCondLst>
                                        </p:cTn>
                                        <p:tgtEl>
                                          <p:spTgt spid="3">
                                            <p:txEl>
                                              <p:pRg st="3" end="3"/>
                                            </p:txEl>
                                          </p:spTgt>
                                        </p:tgtEl>
                                        <p:attrNameLst>
                                          <p:attrName>style.visibility</p:attrName>
                                        </p:attrNameLst>
                                      </p:cBhvr>
                                      <p:to>
                                        <p:strVal val="visible"/>
                                      </p:to>
                                    </p:set>
                                    <p:animEffect transition="in" filter="fade">
                                      <p:cBhvr>
                                        <p:cTn id="38" dur="1000"/>
                                        <p:tgtEl>
                                          <p:spTgt spid="3">
                                            <p:txEl>
                                              <p:pRg st="3" end="3"/>
                                            </p:txEl>
                                          </p:spTgt>
                                        </p:tgtEl>
                                      </p:cBhvr>
                                    </p:animEffect>
                                    <p:anim calcmode="lin" valueType="num">
                                      <p:cBhvr>
                                        <p:cTn id="3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0"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41"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42" fill="hold" nodeType="clickPar">
                      <p:stCondLst>
                        <p:cond delay="indefinite"/>
                      </p:stCondLst>
                      <p:childTnLst>
                        <p:par>
                          <p:cTn id="43" fill="hold" nodeType="withGroup">
                            <p:stCondLst>
                              <p:cond delay="0"/>
                            </p:stCondLst>
                            <p:childTnLst>
                              <p:par>
                                <p:cTn id="44" presetID="37" presetClass="entr" presetSubtype="0" fill="hold" nodeType="clickEffect">
                                  <p:stCondLst>
                                    <p:cond delay="0"/>
                                  </p:stCondLst>
                                  <p:childTnLst>
                                    <p:set>
                                      <p:cBhvr>
                                        <p:cTn id="45" dur="1" fill="hold">
                                          <p:stCondLst>
                                            <p:cond delay="0"/>
                                          </p:stCondLst>
                                        </p:cTn>
                                        <p:tgtEl>
                                          <p:spTgt spid="3">
                                            <p:txEl>
                                              <p:pRg st="4" end="4"/>
                                            </p:txEl>
                                          </p:spTgt>
                                        </p:tgtEl>
                                        <p:attrNameLst>
                                          <p:attrName>style.visibility</p:attrName>
                                        </p:attrNameLst>
                                      </p:cBhvr>
                                      <p:to>
                                        <p:strVal val="visible"/>
                                      </p:to>
                                    </p:set>
                                    <p:animEffect transition="in" filter="fade">
                                      <p:cBhvr>
                                        <p:cTn id="46" dur="1000"/>
                                        <p:tgtEl>
                                          <p:spTgt spid="3">
                                            <p:txEl>
                                              <p:pRg st="4" end="4"/>
                                            </p:txEl>
                                          </p:spTgt>
                                        </p:tgtEl>
                                      </p:cBhvr>
                                    </p:animEffect>
                                    <p:anim calcmode="lin" valueType="num">
                                      <p:cBhvr>
                                        <p:cTn id="4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8"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49"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50" fill="hold" nodeType="clickPar">
                      <p:stCondLst>
                        <p:cond delay="indefinite"/>
                      </p:stCondLst>
                      <p:childTnLst>
                        <p:par>
                          <p:cTn id="51" fill="hold" nodeType="withGroup">
                            <p:stCondLst>
                              <p:cond delay="0"/>
                            </p:stCondLst>
                            <p:childTnLst>
                              <p:par>
                                <p:cTn id="52" presetID="37" presetClass="entr" presetSubtype="0" fill="hold" nodeType="clickEffect">
                                  <p:stCondLst>
                                    <p:cond delay="0"/>
                                  </p:stCondLst>
                                  <p:childTnLst>
                                    <p:set>
                                      <p:cBhvr>
                                        <p:cTn id="53" dur="1" fill="hold">
                                          <p:stCondLst>
                                            <p:cond delay="0"/>
                                          </p:stCondLst>
                                        </p:cTn>
                                        <p:tgtEl>
                                          <p:spTgt spid="3">
                                            <p:txEl>
                                              <p:pRg st="5" end="5"/>
                                            </p:txEl>
                                          </p:spTgt>
                                        </p:tgtEl>
                                        <p:attrNameLst>
                                          <p:attrName>style.visibility</p:attrName>
                                        </p:attrNameLst>
                                      </p:cBhvr>
                                      <p:to>
                                        <p:strVal val="visible"/>
                                      </p:to>
                                    </p:set>
                                    <p:animEffect transition="in" filter="fade">
                                      <p:cBhvr>
                                        <p:cTn id="54" dur="1000"/>
                                        <p:tgtEl>
                                          <p:spTgt spid="3">
                                            <p:txEl>
                                              <p:pRg st="5" end="5"/>
                                            </p:txEl>
                                          </p:spTgt>
                                        </p:tgtEl>
                                      </p:cBhvr>
                                    </p:animEffect>
                                    <p:anim calcmode="lin" valueType="num">
                                      <p:cBhvr>
                                        <p:cTn id="5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6" dur="900" decel="100000" fill="hold"/>
                                        <p:tgtEl>
                                          <p:spTgt spid="3">
                                            <p:txEl>
                                              <p:pRg st="5" end="5"/>
                                            </p:txEl>
                                          </p:spTgt>
                                        </p:tgtEl>
                                        <p:attrNameLst>
                                          <p:attrName>ppt_y</p:attrName>
                                        </p:attrNameLst>
                                      </p:cBhvr>
                                      <p:tavLst>
                                        <p:tav tm="0">
                                          <p:val>
                                            <p:strVal val="#ppt_y+1"/>
                                          </p:val>
                                        </p:tav>
                                        <p:tav tm="100000">
                                          <p:val>
                                            <p:strVal val="#ppt_y-.03"/>
                                          </p:val>
                                        </p:tav>
                                      </p:tavLst>
                                    </p:anim>
                                    <p:anim calcmode="lin" valueType="num">
                                      <p:cBhvr>
                                        <p:cTn id="57" dur="100" accel="100000" fill="hold">
                                          <p:stCondLst>
                                            <p:cond delay="900"/>
                                          </p:stCondLst>
                                        </p:cTn>
                                        <p:tgtEl>
                                          <p:spTgt spid="3">
                                            <p:txEl>
                                              <p:pRg st="5" end="5"/>
                                            </p:txEl>
                                          </p:spTgt>
                                        </p:tgtEl>
                                        <p:attrNameLst>
                                          <p:attrName>ppt_y</p:attrName>
                                        </p:attrNameLst>
                                      </p:cBhvr>
                                      <p:tavLst>
                                        <p:tav tm="0">
                                          <p:val>
                                            <p:strVal val="#ppt_y-.03"/>
                                          </p:val>
                                        </p:tav>
                                        <p:tav tm="100000">
                                          <p:val>
                                            <p:strVal val="#ppt_y"/>
                                          </p:val>
                                        </p:tav>
                                      </p:tavLst>
                                    </p:anim>
                                  </p:childTnLst>
                                </p:cTn>
                              </p:par>
                            </p:childTnLst>
                          </p:cTn>
                        </p:par>
                      </p:childTnLst>
                    </p:cTn>
                  </p:par>
                  <p:par>
                    <p:cTn id="58" fill="hold" nodeType="clickPar">
                      <p:stCondLst>
                        <p:cond delay="indefinite"/>
                      </p:stCondLst>
                      <p:childTnLst>
                        <p:par>
                          <p:cTn id="59" fill="hold" nodeType="withGroup">
                            <p:stCondLst>
                              <p:cond delay="0"/>
                            </p:stCondLst>
                            <p:childTnLst>
                              <p:par>
                                <p:cTn id="60" presetID="37" presetClass="entr" presetSubtype="0" fill="hold" nodeType="clickEffect">
                                  <p:stCondLst>
                                    <p:cond delay="0"/>
                                  </p:stCondLst>
                                  <p:childTnLst>
                                    <p:set>
                                      <p:cBhvr>
                                        <p:cTn id="61" dur="1" fill="hold">
                                          <p:stCondLst>
                                            <p:cond delay="0"/>
                                          </p:stCondLst>
                                        </p:cTn>
                                        <p:tgtEl>
                                          <p:spTgt spid="3">
                                            <p:txEl>
                                              <p:pRg st="6" end="6"/>
                                            </p:txEl>
                                          </p:spTgt>
                                        </p:tgtEl>
                                        <p:attrNameLst>
                                          <p:attrName>style.visibility</p:attrName>
                                        </p:attrNameLst>
                                      </p:cBhvr>
                                      <p:to>
                                        <p:strVal val="visible"/>
                                      </p:to>
                                    </p:set>
                                    <p:animEffect transition="in" filter="fade">
                                      <p:cBhvr>
                                        <p:cTn id="62" dur="1000"/>
                                        <p:tgtEl>
                                          <p:spTgt spid="3">
                                            <p:txEl>
                                              <p:pRg st="6" end="6"/>
                                            </p:txEl>
                                          </p:spTgt>
                                        </p:tgtEl>
                                      </p:cBhvr>
                                    </p:animEffect>
                                    <p:anim calcmode="lin" valueType="num">
                                      <p:cBhvr>
                                        <p:cTn id="6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64" dur="900" decel="100000" fill="hold"/>
                                        <p:tgtEl>
                                          <p:spTgt spid="3">
                                            <p:txEl>
                                              <p:pRg st="6" end="6"/>
                                            </p:txEl>
                                          </p:spTgt>
                                        </p:tgtEl>
                                        <p:attrNameLst>
                                          <p:attrName>ppt_y</p:attrName>
                                        </p:attrNameLst>
                                      </p:cBhvr>
                                      <p:tavLst>
                                        <p:tav tm="0">
                                          <p:val>
                                            <p:strVal val="#ppt_y+1"/>
                                          </p:val>
                                        </p:tav>
                                        <p:tav tm="100000">
                                          <p:val>
                                            <p:strVal val="#ppt_y-.03"/>
                                          </p:val>
                                        </p:tav>
                                      </p:tavLst>
                                    </p:anim>
                                    <p:anim calcmode="lin" valueType="num">
                                      <p:cBhvr>
                                        <p:cTn id="65" dur="100" accel="100000" fill="hold">
                                          <p:stCondLst>
                                            <p:cond delay="900"/>
                                          </p:stCondLst>
                                        </p:cTn>
                                        <p:tgtEl>
                                          <p:spTgt spid="3">
                                            <p:txEl>
                                              <p:pRg st="6" end="6"/>
                                            </p:txEl>
                                          </p:spTgt>
                                        </p:tgtEl>
                                        <p:attrNameLst>
                                          <p:attrName>ppt_y</p:attrName>
                                        </p:attrNameLst>
                                      </p:cBhvr>
                                      <p:tavLst>
                                        <p:tav tm="0">
                                          <p:val>
                                            <p:strVal val="#ppt_y-.03"/>
                                          </p:val>
                                        </p:tav>
                                        <p:tav tm="100000">
                                          <p:val>
                                            <p:strVal val="#ppt_y"/>
                                          </p:val>
                                        </p:tav>
                                      </p:tavLst>
                                    </p:anim>
                                  </p:childTnLst>
                                </p:cTn>
                              </p:par>
                            </p:childTnLst>
                          </p:cTn>
                        </p:par>
                      </p:childTnLst>
                    </p:cTn>
                  </p:par>
                  <p:par>
                    <p:cTn id="66" fill="hold" nodeType="clickPar">
                      <p:stCondLst>
                        <p:cond delay="indefinite"/>
                      </p:stCondLst>
                      <p:childTnLst>
                        <p:par>
                          <p:cTn id="67" fill="hold" nodeType="withGroup">
                            <p:stCondLst>
                              <p:cond delay="0"/>
                            </p:stCondLst>
                            <p:childTnLst>
                              <p:par>
                                <p:cTn id="68" presetID="37" presetClass="entr" presetSubtype="0" fill="hold" nodeType="clickEffect">
                                  <p:stCondLst>
                                    <p:cond delay="0"/>
                                  </p:stCondLst>
                                  <p:childTnLst>
                                    <p:set>
                                      <p:cBhvr>
                                        <p:cTn id="69" dur="1" fill="hold">
                                          <p:stCondLst>
                                            <p:cond delay="0"/>
                                          </p:stCondLst>
                                        </p:cTn>
                                        <p:tgtEl>
                                          <p:spTgt spid="3">
                                            <p:txEl>
                                              <p:pRg st="7" end="7"/>
                                            </p:txEl>
                                          </p:spTgt>
                                        </p:tgtEl>
                                        <p:attrNameLst>
                                          <p:attrName>style.visibility</p:attrName>
                                        </p:attrNameLst>
                                      </p:cBhvr>
                                      <p:to>
                                        <p:strVal val="visible"/>
                                      </p:to>
                                    </p:set>
                                    <p:animEffect transition="in" filter="fade">
                                      <p:cBhvr>
                                        <p:cTn id="70" dur="1000"/>
                                        <p:tgtEl>
                                          <p:spTgt spid="3">
                                            <p:txEl>
                                              <p:pRg st="7" end="7"/>
                                            </p:txEl>
                                          </p:spTgt>
                                        </p:tgtEl>
                                      </p:cBhvr>
                                    </p:animEffect>
                                    <p:anim calcmode="lin" valueType="num">
                                      <p:cBhvr>
                                        <p:cTn id="71"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72" dur="900" decel="100000" fill="hold"/>
                                        <p:tgtEl>
                                          <p:spTgt spid="3">
                                            <p:txEl>
                                              <p:pRg st="7" end="7"/>
                                            </p:txEl>
                                          </p:spTgt>
                                        </p:tgtEl>
                                        <p:attrNameLst>
                                          <p:attrName>ppt_y</p:attrName>
                                        </p:attrNameLst>
                                      </p:cBhvr>
                                      <p:tavLst>
                                        <p:tav tm="0">
                                          <p:val>
                                            <p:strVal val="#ppt_y+1"/>
                                          </p:val>
                                        </p:tav>
                                        <p:tav tm="100000">
                                          <p:val>
                                            <p:strVal val="#ppt_y-.03"/>
                                          </p:val>
                                        </p:tav>
                                      </p:tavLst>
                                    </p:anim>
                                    <p:anim calcmode="lin" valueType="num">
                                      <p:cBhvr>
                                        <p:cTn id="73" dur="100" accel="100000" fill="hold">
                                          <p:stCondLst>
                                            <p:cond delay="900"/>
                                          </p:stCondLst>
                                        </p:cTn>
                                        <p:tgtEl>
                                          <p:spTgt spid="3">
                                            <p:txEl>
                                              <p:pRg st="7" end="7"/>
                                            </p:txEl>
                                          </p:spTgt>
                                        </p:tgtEl>
                                        <p:attrNameLst>
                                          <p:attrName>ppt_y</p:attrName>
                                        </p:attrNameLst>
                                      </p:cBhvr>
                                      <p:tavLst>
                                        <p:tav tm="0">
                                          <p:val>
                                            <p:strVal val="#ppt_y-.03"/>
                                          </p:val>
                                        </p:tav>
                                        <p:tav tm="100000">
                                          <p:val>
                                            <p:strVal val="#ppt_y"/>
                                          </p:val>
                                        </p:tav>
                                      </p:tavLst>
                                    </p:anim>
                                  </p:childTnLst>
                                </p:cTn>
                              </p:par>
                            </p:childTnLst>
                          </p:cTn>
                        </p:par>
                      </p:childTnLst>
                    </p:cTn>
                  </p:par>
                  <p:par>
                    <p:cTn id="74" fill="hold" nodeType="clickPar">
                      <p:stCondLst>
                        <p:cond delay="indefinite"/>
                      </p:stCondLst>
                      <p:childTnLst>
                        <p:par>
                          <p:cTn id="75" fill="hold" nodeType="withGroup">
                            <p:stCondLst>
                              <p:cond delay="0"/>
                            </p:stCondLst>
                            <p:childTnLst>
                              <p:par>
                                <p:cTn id="76" presetID="37" presetClass="entr" presetSubtype="0" fill="hold" nodeType="clickEffect">
                                  <p:stCondLst>
                                    <p:cond delay="0"/>
                                  </p:stCondLst>
                                  <p:childTnLst>
                                    <p:set>
                                      <p:cBhvr>
                                        <p:cTn id="77" dur="1" fill="hold">
                                          <p:stCondLst>
                                            <p:cond delay="0"/>
                                          </p:stCondLst>
                                        </p:cTn>
                                        <p:tgtEl>
                                          <p:spTgt spid="3">
                                            <p:txEl>
                                              <p:pRg st="8" end="8"/>
                                            </p:txEl>
                                          </p:spTgt>
                                        </p:tgtEl>
                                        <p:attrNameLst>
                                          <p:attrName>style.visibility</p:attrName>
                                        </p:attrNameLst>
                                      </p:cBhvr>
                                      <p:to>
                                        <p:strVal val="visible"/>
                                      </p:to>
                                    </p:set>
                                    <p:animEffect transition="in" filter="fade">
                                      <p:cBhvr>
                                        <p:cTn id="78" dur="1000"/>
                                        <p:tgtEl>
                                          <p:spTgt spid="3">
                                            <p:txEl>
                                              <p:pRg st="8" end="8"/>
                                            </p:txEl>
                                          </p:spTgt>
                                        </p:tgtEl>
                                      </p:cBhvr>
                                    </p:animEffect>
                                    <p:anim calcmode="lin" valueType="num">
                                      <p:cBhvr>
                                        <p:cTn id="79"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80" dur="900" decel="100000" fill="hold"/>
                                        <p:tgtEl>
                                          <p:spTgt spid="3">
                                            <p:txEl>
                                              <p:pRg st="8" end="8"/>
                                            </p:txEl>
                                          </p:spTgt>
                                        </p:tgtEl>
                                        <p:attrNameLst>
                                          <p:attrName>ppt_y</p:attrName>
                                        </p:attrNameLst>
                                      </p:cBhvr>
                                      <p:tavLst>
                                        <p:tav tm="0">
                                          <p:val>
                                            <p:strVal val="#ppt_y+1"/>
                                          </p:val>
                                        </p:tav>
                                        <p:tav tm="100000">
                                          <p:val>
                                            <p:strVal val="#ppt_y-.03"/>
                                          </p:val>
                                        </p:tav>
                                      </p:tavLst>
                                    </p:anim>
                                    <p:anim calcmode="lin" valueType="num">
                                      <p:cBhvr>
                                        <p:cTn id="81" dur="100" accel="100000" fill="hold">
                                          <p:stCondLst>
                                            <p:cond delay="900"/>
                                          </p:stCondLst>
                                        </p:cTn>
                                        <p:tgtEl>
                                          <p:spTgt spid="3">
                                            <p:txEl>
                                              <p:pRg st="8" end="8"/>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xmlns="" id="{249FBB4D-4386-4009-A3A8-FE865B0DF2E3}"/>
              </a:ext>
            </a:extLst>
          </p:cNvPr>
          <p:cNvSpPr>
            <a:spLocks noGrp="1"/>
          </p:cNvSpPr>
          <p:nvPr>
            <p:ph idx="1"/>
          </p:nvPr>
        </p:nvSpPr>
        <p:spPr>
          <a:xfrm>
            <a:off x="1279525" y="496888"/>
            <a:ext cx="9228138" cy="5759450"/>
          </a:xfrm>
        </p:spPr>
        <p:txBody>
          <a:bodyPr>
            <a:normAutofit fontScale="77500" lnSpcReduction="20000"/>
          </a:bodyPr>
          <a:lstStyle/>
          <a:p>
            <a:pPr marL="0" indent="0" eaLnBrk="1" fontAlgn="auto" hangingPunct="1">
              <a:lnSpc>
                <a:spcPct val="150000"/>
              </a:lnSpc>
              <a:spcAft>
                <a:spcPts val="0"/>
              </a:spcAft>
              <a:buClr>
                <a:schemeClr val="tx1">
                  <a:shade val="95000"/>
                </a:schemeClr>
              </a:buClr>
              <a:buFont typeface="Wingdings 3" pitchFamily="18" charset="2"/>
              <a:buNone/>
              <a:defRPr/>
            </a:pPr>
            <a:r>
              <a:rPr lang="fr-FR" dirty="0"/>
              <a:t>10)- L'exploitation d'entrepôts et de magasins généraux;   </a:t>
            </a:r>
          </a:p>
          <a:p>
            <a:pPr marL="0" indent="0" eaLnBrk="1" fontAlgn="auto" hangingPunct="1">
              <a:lnSpc>
                <a:spcPct val="150000"/>
              </a:lnSpc>
              <a:spcAft>
                <a:spcPts val="0"/>
              </a:spcAft>
              <a:buClr>
                <a:schemeClr val="tx1">
                  <a:shade val="95000"/>
                </a:schemeClr>
              </a:buClr>
              <a:buFont typeface="Wingdings 3" pitchFamily="18" charset="2"/>
              <a:buNone/>
              <a:defRPr/>
            </a:pPr>
            <a:r>
              <a:rPr lang="fr-FR" dirty="0"/>
              <a:t>11)- L'imprimerie et l'édition quels qu'en soient la forme et le support;    </a:t>
            </a:r>
          </a:p>
          <a:p>
            <a:pPr marL="0" indent="0" eaLnBrk="1" fontAlgn="auto" hangingPunct="1">
              <a:lnSpc>
                <a:spcPct val="150000"/>
              </a:lnSpc>
              <a:spcAft>
                <a:spcPts val="0"/>
              </a:spcAft>
              <a:buClr>
                <a:schemeClr val="tx1">
                  <a:shade val="95000"/>
                </a:schemeClr>
              </a:buClr>
              <a:buFont typeface="Wingdings 3" pitchFamily="18" charset="2"/>
              <a:buNone/>
              <a:defRPr/>
            </a:pPr>
            <a:r>
              <a:rPr lang="fr-FR" dirty="0"/>
              <a:t>12)- Le bâtiment et les travaux publics;   </a:t>
            </a:r>
          </a:p>
          <a:p>
            <a:pPr marL="0" indent="0" eaLnBrk="1" fontAlgn="auto" hangingPunct="1">
              <a:lnSpc>
                <a:spcPct val="150000"/>
              </a:lnSpc>
              <a:spcAft>
                <a:spcPts val="0"/>
              </a:spcAft>
              <a:buClr>
                <a:schemeClr val="tx1">
                  <a:shade val="95000"/>
                </a:schemeClr>
              </a:buClr>
              <a:buFont typeface="Wingdings 3" pitchFamily="18" charset="2"/>
              <a:buNone/>
              <a:defRPr/>
            </a:pPr>
            <a:r>
              <a:rPr lang="fr-FR" dirty="0"/>
              <a:t>13)- Les bureaux et agences d'affaires, de voyages, d'information et de publicité;   </a:t>
            </a:r>
          </a:p>
          <a:p>
            <a:pPr marL="0" indent="0" eaLnBrk="1" fontAlgn="auto" hangingPunct="1">
              <a:lnSpc>
                <a:spcPct val="150000"/>
              </a:lnSpc>
              <a:spcAft>
                <a:spcPts val="0"/>
              </a:spcAft>
              <a:buClr>
                <a:schemeClr val="tx1">
                  <a:shade val="95000"/>
                </a:schemeClr>
              </a:buClr>
              <a:buFont typeface="Wingdings 3" pitchFamily="18" charset="2"/>
              <a:buNone/>
              <a:defRPr/>
            </a:pPr>
            <a:r>
              <a:rPr lang="fr-FR" dirty="0"/>
              <a:t>14)- La fourniture de produits et services;   </a:t>
            </a:r>
          </a:p>
          <a:p>
            <a:pPr marL="0" indent="0" eaLnBrk="1" fontAlgn="auto" hangingPunct="1">
              <a:lnSpc>
                <a:spcPct val="150000"/>
              </a:lnSpc>
              <a:spcAft>
                <a:spcPts val="0"/>
              </a:spcAft>
              <a:buClr>
                <a:schemeClr val="tx1">
                  <a:shade val="95000"/>
                </a:schemeClr>
              </a:buClr>
              <a:buFont typeface="Wingdings 3" pitchFamily="18" charset="2"/>
              <a:buNone/>
              <a:defRPr/>
            </a:pPr>
            <a:r>
              <a:rPr lang="fr-FR" dirty="0"/>
              <a:t>15)- L’organisation des spectacles publics:   </a:t>
            </a:r>
          </a:p>
          <a:p>
            <a:pPr marL="0" indent="0" eaLnBrk="1" fontAlgn="auto" hangingPunct="1">
              <a:lnSpc>
                <a:spcPct val="150000"/>
              </a:lnSpc>
              <a:spcAft>
                <a:spcPts val="0"/>
              </a:spcAft>
              <a:buClr>
                <a:schemeClr val="tx1">
                  <a:shade val="95000"/>
                </a:schemeClr>
              </a:buClr>
              <a:buFont typeface="Wingdings 3" pitchFamily="18" charset="2"/>
              <a:buNone/>
              <a:defRPr/>
            </a:pPr>
            <a:r>
              <a:rPr lang="fr-FR" dirty="0"/>
              <a:t>16)- La vente aux enchères publiques;   </a:t>
            </a:r>
          </a:p>
          <a:p>
            <a:pPr marL="0" indent="0" eaLnBrk="1" fontAlgn="auto" hangingPunct="1">
              <a:lnSpc>
                <a:spcPct val="150000"/>
              </a:lnSpc>
              <a:spcAft>
                <a:spcPts val="0"/>
              </a:spcAft>
              <a:buClr>
                <a:schemeClr val="tx1">
                  <a:shade val="95000"/>
                </a:schemeClr>
              </a:buClr>
              <a:buFont typeface="Wingdings 3" pitchFamily="18" charset="2"/>
              <a:buNone/>
              <a:defRPr/>
            </a:pPr>
            <a:r>
              <a:rPr lang="fr-FR" dirty="0"/>
              <a:t>17)- La distribution d'eau, d'électricité et de gaz;   </a:t>
            </a:r>
          </a:p>
          <a:p>
            <a:pPr marL="0" indent="0" eaLnBrk="1" fontAlgn="auto" hangingPunct="1">
              <a:lnSpc>
                <a:spcPct val="150000"/>
              </a:lnSpc>
              <a:spcAft>
                <a:spcPts val="0"/>
              </a:spcAft>
              <a:buClr>
                <a:schemeClr val="tx1">
                  <a:shade val="95000"/>
                </a:schemeClr>
              </a:buClr>
              <a:buFont typeface="Wingdings 3" pitchFamily="18" charset="2"/>
              <a:buNone/>
              <a:defRPr/>
            </a:pPr>
            <a:r>
              <a:rPr lang="fr-FR" dirty="0"/>
              <a:t>18)- Les postes et télécommunications;</a:t>
            </a:r>
          </a:p>
          <a:p>
            <a:pPr marL="0" indent="0" eaLnBrk="1" fontAlgn="auto" hangingPunct="1">
              <a:lnSpc>
                <a:spcPct val="150000"/>
              </a:lnSpc>
              <a:spcAft>
                <a:spcPts val="0"/>
              </a:spcAft>
              <a:buClr>
                <a:schemeClr val="tx1">
                  <a:shade val="95000"/>
                </a:schemeClr>
              </a:buClr>
              <a:buFont typeface="Wingdings 3" pitchFamily="18" charset="2"/>
              <a:buNone/>
              <a:defRPr/>
            </a:pPr>
            <a:r>
              <a:rPr lang="fr-FR" dirty="0"/>
              <a:t>19)- La domiciliation.</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1000"/>
                                        <p:tgtEl>
                                          <p:spTgt spid="3">
                                            <p:txEl>
                                              <p:pRg st="1" end="1"/>
                                            </p:txEl>
                                          </p:spTgt>
                                        </p:tgtEl>
                                      </p:cBhvr>
                                    </p:animEffect>
                                    <p:anim calcmode="lin" valueType="num">
                                      <p:cBhvr>
                                        <p:cTn id="16"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7"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1000"/>
                                        <p:tgtEl>
                                          <p:spTgt spid="3">
                                            <p:txEl>
                                              <p:pRg st="2" end="2"/>
                                            </p:txEl>
                                          </p:spTgt>
                                        </p:tgtEl>
                                      </p:cBhvr>
                                    </p:animEffect>
                                    <p:anim calcmode="lin" valueType="num">
                                      <p:cBhvr>
                                        <p:cTn id="2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42" presetClass="entr" presetSubtype="0"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fade">
                                      <p:cBhvr>
                                        <p:cTn id="31" dur="1000"/>
                                        <p:tgtEl>
                                          <p:spTgt spid="3">
                                            <p:txEl>
                                              <p:pRg st="3" end="3"/>
                                            </p:txEl>
                                          </p:spTgt>
                                        </p:tgtEl>
                                      </p:cBhvr>
                                    </p:animEffect>
                                    <p:anim calcmode="lin" valueType="num">
                                      <p:cBhvr>
                                        <p:cTn id="3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4" fill="hold" nodeType="clickPar">
                      <p:stCondLst>
                        <p:cond delay="indefinite"/>
                      </p:stCondLst>
                      <p:childTnLst>
                        <p:par>
                          <p:cTn id="35" fill="hold" nodeType="withGroup">
                            <p:stCondLst>
                              <p:cond delay="0"/>
                            </p:stCondLst>
                            <p:childTnLst>
                              <p:par>
                                <p:cTn id="36" presetID="37" presetClass="entr" presetSubtype="0"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Effect transition="in" filter="fade">
                                      <p:cBhvr>
                                        <p:cTn id="38" dur="1000"/>
                                        <p:tgtEl>
                                          <p:spTgt spid="3">
                                            <p:txEl>
                                              <p:pRg st="4" end="4"/>
                                            </p:txEl>
                                          </p:spTgt>
                                        </p:tgtEl>
                                      </p:cBhvr>
                                    </p:animEffect>
                                    <p:anim calcmode="lin" valueType="num">
                                      <p:cBhvr>
                                        <p:cTn id="3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0"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41"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42" fill="hold" nodeType="clickPar">
                      <p:stCondLst>
                        <p:cond delay="indefinite"/>
                      </p:stCondLst>
                      <p:childTnLst>
                        <p:par>
                          <p:cTn id="43" fill="hold" nodeType="withGroup">
                            <p:stCondLst>
                              <p:cond delay="0"/>
                            </p:stCondLst>
                            <p:childTnLst>
                              <p:par>
                                <p:cTn id="44" presetID="37" presetClass="entr" presetSubtype="0" fill="hold" nodeType="clickEffect">
                                  <p:stCondLst>
                                    <p:cond delay="0"/>
                                  </p:stCondLst>
                                  <p:childTnLst>
                                    <p:set>
                                      <p:cBhvr>
                                        <p:cTn id="45" dur="1" fill="hold">
                                          <p:stCondLst>
                                            <p:cond delay="0"/>
                                          </p:stCondLst>
                                        </p:cTn>
                                        <p:tgtEl>
                                          <p:spTgt spid="3">
                                            <p:txEl>
                                              <p:pRg st="5" end="5"/>
                                            </p:txEl>
                                          </p:spTgt>
                                        </p:tgtEl>
                                        <p:attrNameLst>
                                          <p:attrName>style.visibility</p:attrName>
                                        </p:attrNameLst>
                                      </p:cBhvr>
                                      <p:to>
                                        <p:strVal val="visible"/>
                                      </p:to>
                                    </p:set>
                                    <p:animEffect transition="in" filter="fade">
                                      <p:cBhvr>
                                        <p:cTn id="46" dur="1000"/>
                                        <p:tgtEl>
                                          <p:spTgt spid="3">
                                            <p:txEl>
                                              <p:pRg st="5" end="5"/>
                                            </p:txEl>
                                          </p:spTgt>
                                        </p:tgtEl>
                                      </p:cBhvr>
                                    </p:animEffect>
                                    <p:anim calcmode="lin" valueType="num">
                                      <p:cBhvr>
                                        <p:cTn id="47"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8" dur="900" decel="100000" fill="hold"/>
                                        <p:tgtEl>
                                          <p:spTgt spid="3">
                                            <p:txEl>
                                              <p:pRg st="5" end="5"/>
                                            </p:txEl>
                                          </p:spTgt>
                                        </p:tgtEl>
                                        <p:attrNameLst>
                                          <p:attrName>ppt_y</p:attrName>
                                        </p:attrNameLst>
                                      </p:cBhvr>
                                      <p:tavLst>
                                        <p:tav tm="0">
                                          <p:val>
                                            <p:strVal val="#ppt_y+1"/>
                                          </p:val>
                                        </p:tav>
                                        <p:tav tm="100000">
                                          <p:val>
                                            <p:strVal val="#ppt_y-.03"/>
                                          </p:val>
                                        </p:tav>
                                      </p:tavLst>
                                    </p:anim>
                                    <p:anim calcmode="lin" valueType="num">
                                      <p:cBhvr>
                                        <p:cTn id="49" dur="100" accel="100000" fill="hold">
                                          <p:stCondLst>
                                            <p:cond delay="900"/>
                                          </p:stCondLst>
                                        </p:cTn>
                                        <p:tgtEl>
                                          <p:spTgt spid="3">
                                            <p:txEl>
                                              <p:pRg st="5" end="5"/>
                                            </p:txEl>
                                          </p:spTgt>
                                        </p:tgtEl>
                                        <p:attrNameLst>
                                          <p:attrName>ppt_y</p:attrName>
                                        </p:attrNameLst>
                                      </p:cBhvr>
                                      <p:tavLst>
                                        <p:tav tm="0">
                                          <p:val>
                                            <p:strVal val="#ppt_y-.03"/>
                                          </p:val>
                                        </p:tav>
                                        <p:tav tm="100000">
                                          <p:val>
                                            <p:strVal val="#ppt_y"/>
                                          </p:val>
                                        </p:tav>
                                      </p:tavLst>
                                    </p:anim>
                                  </p:childTnLst>
                                </p:cTn>
                              </p:par>
                            </p:childTnLst>
                          </p:cTn>
                        </p:par>
                      </p:childTnLst>
                    </p:cTn>
                  </p:par>
                  <p:par>
                    <p:cTn id="50" fill="hold" nodeType="clickPar">
                      <p:stCondLst>
                        <p:cond delay="indefinite"/>
                      </p:stCondLst>
                      <p:childTnLst>
                        <p:par>
                          <p:cTn id="51" fill="hold" nodeType="withGroup">
                            <p:stCondLst>
                              <p:cond delay="0"/>
                            </p:stCondLst>
                            <p:childTnLst>
                              <p:par>
                                <p:cTn id="52" presetID="37" presetClass="entr" presetSubtype="0" fill="hold" nodeType="clickEffect">
                                  <p:stCondLst>
                                    <p:cond delay="0"/>
                                  </p:stCondLst>
                                  <p:childTnLst>
                                    <p:set>
                                      <p:cBhvr>
                                        <p:cTn id="53" dur="1" fill="hold">
                                          <p:stCondLst>
                                            <p:cond delay="0"/>
                                          </p:stCondLst>
                                        </p:cTn>
                                        <p:tgtEl>
                                          <p:spTgt spid="3">
                                            <p:txEl>
                                              <p:pRg st="6" end="6"/>
                                            </p:txEl>
                                          </p:spTgt>
                                        </p:tgtEl>
                                        <p:attrNameLst>
                                          <p:attrName>style.visibility</p:attrName>
                                        </p:attrNameLst>
                                      </p:cBhvr>
                                      <p:to>
                                        <p:strVal val="visible"/>
                                      </p:to>
                                    </p:set>
                                    <p:animEffect transition="in" filter="fade">
                                      <p:cBhvr>
                                        <p:cTn id="54" dur="1000"/>
                                        <p:tgtEl>
                                          <p:spTgt spid="3">
                                            <p:txEl>
                                              <p:pRg st="6" end="6"/>
                                            </p:txEl>
                                          </p:spTgt>
                                        </p:tgtEl>
                                      </p:cBhvr>
                                    </p:animEffect>
                                    <p:anim calcmode="lin" valueType="num">
                                      <p:cBhvr>
                                        <p:cTn id="55"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6" dur="900" decel="100000" fill="hold"/>
                                        <p:tgtEl>
                                          <p:spTgt spid="3">
                                            <p:txEl>
                                              <p:pRg st="6" end="6"/>
                                            </p:txEl>
                                          </p:spTgt>
                                        </p:tgtEl>
                                        <p:attrNameLst>
                                          <p:attrName>ppt_y</p:attrName>
                                        </p:attrNameLst>
                                      </p:cBhvr>
                                      <p:tavLst>
                                        <p:tav tm="0">
                                          <p:val>
                                            <p:strVal val="#ppt_y+1"/>
                                          </p:val>
                                        </p:tav>
                                        <p:tav tm="100000">
                                          <p:val>
                                            <p:strVal val="#ppt_y-.03"/>
                                          </p:val>
                                        </p:tav>
                                      </p:tavLst>
                                    </p:anim>
                                    <p:anim calcmode="lin" valueType="num">
                                      <p:cBhvr>
                                        <p:cTn id="57" dur="100" accel="100000" fill="hold">
                                          <p:stCondLst>
                                            <p:cond delay="900"/>
                                          </p:stCondLst>
                                        </p:cTn>
                                        <p:tgtEl>
                                          <p:spTgt spid="3">
                                            <p:txEl>
                                              <p:pRg st="6" end="6"/>
                                            </p:txEl>
                                          </p:spTgt>
                                        </p:tgtEl>
                                        <p:attrNameLst>
                                          <p:attrName>ppt_y</p:attrName>
                                        </p:attrNameLst>
                                      </p:cBhvr>
                                      <p:tavLst>
                                        <p:tav tm="0">
                                          <p:val>
                                            <p:strVal val="#ppt_y-.03"/>
                                          </p:val>
                                        </p:tav>
                                        <p:tav tm="100000">
                                          <p:val>
                                            <p:strVal val="#ppt_y"/>
                                          </p:val>
                                        </p:tav>
                                      </p:tavLst>
                                    </p:anim>
                                  </p:childTnLst>
                                </p:cTn>
                              </p:par>
                            </p:childTnLst>
                          </p:cTn>
                        </p:par>
                      </p:childTnLst>
                    </p:cTn>
                  </p:par>
                  <p:par>
                    <p:cTn id="58" fill="hold" nodeType="clickPar">
                      <p:stCondLst>
                        <p:cond delay="indefinite"/>
                      </p:stCondLst>
                      <p:childTnLst>
                        <p:par>
                          <p:cTn id="59" fill="hold" nodeType="withGroup">
                            <p:stCondLst>
                              <p:cond delay="0"/>
                            </p:stCondLst>
                            <p:childTnLst>
                              <p:par>
                                <p:cTn id="60" presetID="37" presetClass="entr" presetSubtype="0" fill="hold" nodeType="clickEffect">
                                  <p:stCondLst>
                                    <p:cond delay="0"/>
                                  </p:stCondLst>
                                  <p:childTnLst>
                                    <p:set>
                                      <p:cBhvr>
                                        <p:cTn id="61" dur="1" fill="hold">
                                          <p:stCondLst>
                                            <p:cond delay="0"/>
                                          </p:stCondLst>
                                        </p:cTn>
                                        <p:tgtEl>
                                          <p:spTgt spid="3">
                                            <p:txEl>
                                              <p:pRg st="7" end="7"/>
                                            </p:txEl>
                                          </p:spTgt>
                                        </p:tgtEl>
                                        <p:attrNameLst>
                                          <p:attrName>style.visibility</p:attrName>
                                        </p:attrNameLst>
                                      </p:cBhvr>
                                      <p:to>
                                        <p:strVal val="visible"/>
                                      </p:to>
                                    </p:set>
                                    <p:animEffect transition="in" filter="fade">
                                      <p:cBhvr>
                                        <p:cTn id="62" dur="1000"/>
                                        <p:tgtEl>
                                          <p:spTgt spid="3">
                                            <p:txEl>
                                              <p:pRg st="7" end="7"/>
                                            </p:txEl>
                                          </p:spTgt>
                                        </p:tgtEl>
                                      </p:cBhvr>
                                    </p:animEffect>
                                    <p:anim calcmode="lin" valueType="num">
                                      <p:cBhvr>
                                        <p:cTn id="6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64" dur="900" decel="100000" fill="hold"/>
                                        <p:tgtEl>
                                          <p:spTgt spid="3">
                                            <p:txEl>
                                              <p:pRg st="7" end="7"/>
                                            </p:txEl>
                                          </p:spTgt>
                                        </p:tgtEl>
                                        <p:attrNameLst>
                                          <p:attrName>ppt_y</p:attrName>
                                        </p:attrNameLst>
                                      </p:cBhvr>
                                      <p:tavLst>
                                        <p:tav tm="0">
                                          <p:val>
                                            <p:strVal val="#ppt_y+1"/>
                                          </p:val>
                                        </p:tav>
                                        <p:tav tm="100000">
                                          <p:val>
                                            <p:strVal val="#ppt_y-.03"/>
                                          </p:val>
                                        </p:tav>
                                      </p:tavLst>
                                    </p:anim>
                                    <p:anim calcmode="lin" valueType="num">
                                      <p:cBhvr>
                                        <p:cTn id="65" dur="100" accel="100000" fill="hold">
                                          <p:stCondLst>
                                            <p:cond delay="900"/>
                                          </p:stCondLst>
                                        </p:cTn>
                                        <p:tgtEl>
                                          <p:spTgt spid="3">
                                            <p:txEl>
                                              <p:pRg st="7" end="7"/>
                                            </p:txEl>
                                          </p:spTgt>
                                        </p:tgtEl>
                                        <p:attrNameLst>
                                          <p:attrName>ppt_y</p:attrName>
                                        </p:attrNameLst>
                                      </p:cBhvr>
                                      <p:tavLst>
                                        <p:tav tm="0">
                                          <p:val>
                                            <p:strVal val="#ppt_y-.03"/>
                                          </p:val>
                                        </p:tav>
                                        <p:tav tm="100000">
                                          <p:val>
                                            <p:strVal val="#ppt_y"/>
                                          </p:val>
                                        </p:tav>
                                      </p:tavLst>
                                    </p:anim>
                                  </p:childTnLst>
                                </p:cTn>
                              </p:par>
                            </p:childTnLst>
                          </p:cTn>
                        </p:par>
                      </p:childTnLst>
                    </p:cTn>
                  </p:par>
                  <p:par>
                    <p:cTn id="66" fill="hold" nodeType="clickPar">
                      <p:stCondLst>
                        <p:cond delay="indefinite"/>
                      </p:stCondLst>
                      <p:childTnLst>
                        <p:par>
                          <p:cTn id="67" fill="hold" nodeType="withGroup">
                            <p:stCondLst>
                              <p:cond delay="0"/>
                            </p:stCondLst>
                            <p:childTnLst>
                              <p:par>
                                <p:cTn id="68" presetID="37" presetClass="entr" presetSubtype="0" fill="hold" nodeType="clickEffect">
                                  <p:stCondLst>
                                    <p:cond delay="0"/>
                                  </p:stCondLst>
                                  <p:childTnLst>
                                    <p:set>
                                      <p:cBhvr>
                                        <p:cTn id="69" dur="1" fill="hold">
                                          <p:stCondLst>
                                            <p:cond delay="0"/>
                                          </p:stCondLst>
                                        </p:cTn>
                                        <p:tgtEl>
                                          <p:spTgt spid="3">
                                            <p:txEl>
                                              <p:pRg st="8" end="8"/>
                                            </p:txEl>
                                          </p:spTgt>
                                        </p:tgtEl>
                                        <p:attrNameLst>
                                          <p:attrName>style.visibility</p:attrName>
                                        </p:attrNameLst>
                                      </p:cBhvr>
                                      <p:to>
                                        <p:strVal val="visible"/>
                                      </p:to>
                                    </p:set>
                                    <p:animEffect transition="in" filter="fade">
                                      <p:cBhvr>
                                        <p:cTn id="70" dur="1000"/>
                                        <p:tgtEl>
                                          <p:spTgt spid="3">
                                            <p:txEl>
                                              <p:pRg st="8" end="8"/>
                                            </p:txEl>
                                          </p:spTgt>
                                        </p:tgtEl>
                                      </p:cBhvr>
                                    </p:animEffect>
                                    <p:anim calcmode="lin" valueType="num">
                                      <p:cBhvr>
                                        <p:cTn id="71"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72" dur="900" decel="100000" fill="hold"/>
                                        <p:tgtEl>
                                          <p:spTgt spid="3">
                                            <p:txEl>
                                              <p:pRg st="8" end="8"/>
                                            </p:txEl>
                                          </p:spTgt>
                                        </p:tgtEl>
                                        <p:attrNameLst>
                                          <p:attrName>ppt_y</p:attrName>
                                        </p:attrNameLst>
                                      </p:cBhvr>
                                      <p:tavLst>
                                        <p:tav tm="0">
                                          <p:val>
                                            <p:strVal val="#ppt_y+1"/>
                                          </p:val>
                                        </p:tav>
                                        <p:tav tm="100000">
                                          <p:val>
                                            <p:strVal val="#ppt_y-.03"/>
                                          </p:val>
                                        </p:tav>
                                      </p:tavLst>
                                    </p:anim>
                                    <p:anim calcmode="lin" valueType="num">
                                      <p:cBhvr>
                                        <p:cTn id="73" dur="100" accel="100000" fill="hold">
                                          <p:stCondLst>
                                            <p:cond delay="900"/>
                                          </p:stCondLst>
                                        </p:cTn>
                                        <p:tgtEl>
                                          <p:spTgt spid="3">
                                            <p:txEl>
                                              <p:pRg st="8" end="8"/>
                                            </p:txEl>
                                          </p:spTgt>
                                        </p:tgtEl>
                                        <p:attrNameLst>
                                          <p:attrName>ppt_y</p:attrName>
                                        </p:attrNameLst>
                                      </p:cBhvr>
                                      <p:tavLst>
                                        <p:tav tm="0">
                                          <p:val>
                                            <p:strVal val="#ppt_y-.03"/>
                                          </p:val>
                                        </p:tav>
                                        <p:tav tm="100000">
                                          <p:val>
                                            <p:strVal val="#ppt_y"/>
                                          </p:val>
                                        </p:tav>
                                      </p:tavLst>
                                    </p:anim>
                                  </p:childTnLst>
                                </p:cTn>
                              </p:par>
                            </p:childTnLst>
                          </p:cTn>
                        </p:par>
                      </p:childTnLst>
                    </p:cTn>
                  </p:par>
                  <p:par>
                    <p:cTn id="74" fill="hold" nodeType="clickPar">
                      <p:stCondLst>
                        <p:cond delay="indefinite"/>
                      </p:stCondLst>
                      <p:childTnLst>
                        <p:par>
                          <p:cTn id="75" fill="hold" nodeType="withGroup">
                            <p:stCondLst>
                              <p:cond delay="0"/>
                            </p:stCondLst>
                            <p:childTnLst>
                              <p:par>
                                <p:cTn id="76" presetID="37" presetClass="entr" presetSubtype="0" fill="hold" nodeType="clickEffect">
                                  <p:stCondLst>
                                    <p:cond delay="0"/>
                                  </p:stCondLst>
                                  <p:childTnLst>
                                    <p:set>
                                      <p:cBhvr>
                                        <p:cTn id="77" dur="1" fill="hold">
                                          <p:stCondLst>
                                            <p:cond delay="0"/>
                                          </p:stCondLst>
                                        </p:cTn>
                                        <p:tgtEl>
                                          <p:spTgt spid="3">
                                            <p:txEl>
                                              <p:pRg st="9" end="9"/>
                                            </p:txEl>
                                          </p:spTgt>
                                        </p:tgtEl>
                                        <p:attrNameLst>
                                          <p:attrName>style.visibility</p:attrName>
                                        </p:attrNameLst>
                                      </p:cBhvr>
                                      <p:to>
                                        <p:strVal val="visible"/>
                                      </p:to>
                                    </p:set>
                                    <p:animEffect transition="in" filter="fade">
                                      <p:cBhvr>
                                        <p:cTn id="78" dur="1000"/>
                                        <p:tgtEl>
                                          <p:spTgt spid="3">
                                            <p:txEl>
                                              <p:pRg st="9" end="9"/>
                                            </p:txEl>
                                          </p:spTgt>
                                        </p:tgtEl>
                                      </p:cBhvr>
                                    </p:animEffect>
                                    <p:anim calcmode="lin" valueType="num">
                                      <p:cBhvr>
                                        <p:cTn id="79"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80" dur="900" decel="100000" fill="hold"/>
                                        <p:tgtEl>
                                          <p:spTgt spid="3">
                                            <p:txEl>
                                              <p:pRg st="9" end="9"/>
                                            </p:txEl>
                                          </p:spTgt>
                                        </p:tgtEl>
                                        <p:attrNameLst>
                                          <p:attrName>ppt_y</p:attrName>
                                        </p:attrNameLst>
                                      </p:cBhvr>
                                      <p:tavLst>
                                        <p:tav tm="0">
                                          <p:val>
                                            <p:strVal val="#ppt_y+1"/>
                                          </p:val>
                                        </p:tav>
                                        <p:tav tm="100000">
                                          <p:val>
                                            <p:strVal val="#ppt_y-.03"/>
                                          </p:val>
                                        </p:tav>
                                      </p:tavLst>
                                    </p:anim>
                                    <p:anim calcmode="lin" valueType="num">
                                      <p:cBhvr>
                                        <p:cTn id="81" dur="100" accel="100000" fill="hold">
                                          <p:stCondLst>
                                            <p:cond delay="900"/>
                                          </p:stCondLst>
                                        </p:cTn>
                                        <p:tgtEl>
                                          <p:spTgt spid="3">
                                            <p:txEl>
                                              <p:pRg st="9" end="9"/>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E9FBF671-F27F-4BD3-B386-A1DD9C9B60F5}"/>
              </a:ext>
            </a:extLst>
          </p:cNvPr>
          <p:cNvSpPr>
            <a:spLocks noGrp="1"/>
          </p:cNvSpPr>
          <p:nvPr>
            <p:ph type="title"/>
          </p:nvPr>
        </p:nvSpPr>
        <p:spPr/>
        <p:txBody>
          <a:bodyPr>
            <a:normAutofit fontScale="90000"/>
          </a:bodyPr>
          <a:lstStyle/>
          <a:p>
            <a:pPr eaLnBrk="1" fontAlgn="auto" hangingPunct="1">
              <a:spcAft>
                <a:spcPts val="0"/>
              </a:spcAft>
              <a:defRPr/>
            </a:pPr>
            <a:r>
              <a:rPr lang="fr-FR" sz="3500" dirty="0">
                <a:latin typeface="Times New Roman" pitchFamily="18" charset="0"/>
                <a:cs typeface="Times New Roman" pitchFamily="18" charset="0"/>
              </a:rPr>
              <a:t>2. Actes de commerce par accessoire </a:t>
            </a:r>
            <a:r>
              <a:rPr lang="fr-FR" sz="3500" u="sng" dirty="0">
                <a:latin typeface="Times New Roman" pitchFamily="18" charset="0"/>
                <a:cs typeface="Times New Roman" pitchFamily="18" charset="0"/>
              </a:rPr>
              <a:t/>
            </a:r>
            <a:br>
              <a:rPr lang="fr-FR" sz="3500" u="sng" dirty="0">
                <a:latin typeface="Times New Roman" pitchFamily="18" charset="0"/>
                <a:cs typeface="Times New Roman" pitchFamily="18" charset="0"/>
              </a:rPr>
            </a:br>
            <a:endParaRPr lang="fr-FR" sz="3500" u="sng" dirty="0">
              <a:latin typeface="Times New Roman" pitchFamily="18" charset="0"/>
              <a:cs typeface="Times New Roman" pitchFamily="18" charset="0"/>
            </a:endParaRPr>
          </a:p>
        </p:txBody>
      </p:sp>
      <p:sp>
        <p:nvSpPr>
          <p:cNvPr id="3" name="Espace réservé du contenu 2">
            <a:extLst>
              <a:ext uri="{FF2B5EF4-FFF2-40B4-BE49-F238E27FC236}">
                <a16:creationId xmlns:a16="http://schemas.microsoft.com/office/drawing/2014/main" xmlns="" id="{568CD7D3-165E-4FDF-AAF6-38660C7FA231}"/>
              </a:ext>
            </a:extLst>
          </p:cNvPr>
          <p:cNvSpPr>
            <a:spLocks noGrp="1"/>
          </p:cNvSpPr>
          <p:nvPr>
            <p:ph idx="1"/>
          </p:nvPr>
        </p:nvSpPr>
        <p:spPr>
          <a:xfrm>
            <a:off x="1681163" y="1852613"/>
            <a:ext cx="8945562" cy="4195762"/>
          </a:xfrm>
        </p:spPr>
        <p:txBody>
          <a:bodyPr>
            <a:normAutofit fontScale="92500" lnSpcReduction="20000"/>
          </a:bodyPr>
          <a:lstStyle/>
          <a:p>
            <a:pPr marL="0" indent="0" algn="ctr" eaLnBrk="1" fontAlgn="auto" hangingPunct="1">
              <a:spcAft>
                <a:spcPts val="0"/>
              </a:spcAft>
              <a:buClr>
                <a:schemeClr val="tx1">
                  <a:shade val="95000"/>
                </a:schemeClr>
              </a:buClr>
              <a:buFont typeface="Wingdings 3" pitchFamily="18" charset="2"/>
              <a:buNone/>
              <a:defRPr/>
            </a:pPr>
            <a:r>
              <a:rPr lang="fr-FR" b="1" dirty="0"/>
              <a:t>Ex.</a:t>
            </a:r>
            <a:r>
              <a:rPr lang="fr-FR" dirty="0"/>
              <a:t> Achat d’un équipement par un commerçant / d’un véhicule de transport (pour les besoins de livraison) pour un grossiste. </a:t>
            </a:r>
          </a:p>
          <a:p>
            <a:pPr marL="0" indent="0" algn="ctr" eaLnBrk="1" fontAlgn="auto" hangingPunct="1">
              <a:spcAft>
                <a:spcPts val="0"/>
              </a:spcAft>
              <a:buClr>
                <a:schemeClr val="tx1">
                  <a:shade val="95000"/>
                </a:schemeClr>
              </a:buClr>
              <a:buFont typeface="Wingdings 3" pitchFamily="18" charset="2"/>
              <a:buNone/>
              <a:defRPr/>
            </a:pPr>
            <a:r>
              <a:rPr lang="fr-FR" dirty="0"/>
              <a:t/>
            </a:r>
            <a:br>
              <a:rPr lang="fr-FR" dirty="0"/>
            </a:br>
            <a:r>
              <a:rPr lang="fr-FR" dirty="0"/>
              <a:t>(Présomption prétorienne que tous les actes effectués par des commerçants sont accessoires, sauf preuve contraire)</a:t>
            </a:r>
          </a:p>
          <a:p>
            <a:pPr marL="0" indent="0" algn="ctr" eaLnBrk="1" fontAlgn="auto" hangingPunct="1">
              <a:spcAft>
                <a:spcPts val="0"/>
              </a:spcAft>
              <a:buClr>
                <a:schemeClr val="tx1">
                  <a:shade val="95000"/>
                </a:schemeClr>
              </a:buClr>
              <a:buFont typeface="Wingdings 3" pitchFamily="18" charset="2"/>
              <a:buNone/>
              <a:defRPr/>
            </a:pPr>
            <a:endParaRPr lang="fr-FR" b="1" dirty="0"/>
          </a:p>
          <a:p>
            <a:pPr marL="0" indent="0" algn="ctr" eaLnBrk="1" fontAlgn="auto" hangingPunct="1">
              <a:spcAft>
                <a:spcPts val="0"/>
              </a:spcAft>
              <a:buClr>
                <a:schemeClr val="tx1">
                  <a:shade val="95000"/>
                </a:schemeClr>
              </a:buClr>
              <a:buFont typeface="Wingdings 3" pitchFamily="18" charset="2"/>
              <a:buNone/>
              <a:defRPr/>
            </a:pPr>
            <a:r>
              <a:rPr lang="fr-FR" b="1" dirty="0"/>
              <a:t>Ex. </a:t>
            </a:r>
            <a:r>
              <a:rPr lang="fr-FR" dirty="0"/>
              <a:t>Achat d’une voiture (particulière ou de fonction) puisque déduction TVA pour le commerçant (consommation de carburant, mais le non usage du véhicule dans son activité l’expose aux sanctions = infraction).</a:t>
            </a:r>
          </a:p>
          <a:p>
            <a:pPr marL="0" indent="0" eaLnBrk="1" fontAlgn="auto" hangingPunct="1">
              <a:lnSpc>
                <a:spcPct val="150000"/>
              </a:lnSpc>
              <a:spcAft>
                <a:spcPts val="0"/>
              </a:spcAft>
              <a:buClr>
                <a:schemeClr val="tx1">
                  <a:shade val="95000"/>
                </a:schemeClr>
              </a:buClr>
              <a:buFont typeface="Wingdings 3" pitchFamily="18" charset="2"/>
              <a:buNone/>
              <a:defRPr/>
            </a:pPr>
            <a:endParaRPr lang="fr-FR" dirty="0"/>
          </a:p>
          <a:p>
            <a:pPr marL="0" indent="0" eaLnBrk="1" fontAlgn="auto" hangingPunct="1">
              <a:spcAft>
                <a:spcPts val="0"/>
              </a:spcAft>
              <a:buClr>
                <a:schemeClr val="tx1">
                  <a:shade val="95000"/>
                </a:schemeClr>
              </a:buClr>
              <a:buFont typeface="Wingdings 3" pitchFamily="18" charset="2"/>
              <a:buNone/>
              <a:defRPr/>
            </a:pPr>
            <a:endParaRPr lang="fr-FR"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wipe(down)">
                                      <p:cBhvr>
                                        <p:cTn id="14" dur="500"/>
                                        <p:tgtEl>
                                          <p:spTgt spid="3">
                                            <p:txEl>
                                              <p:pRg st="0" end="0"/>
                                            </p:txEl>
                                          </p:spTgt>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wipe(down)">
                                      <p:cBhvr>
                                        <p:cTn id="19" dur="500"/>
                                        <p:tgtEl>
                                          <p:spTgt spid="3">
                                            <p:txEl>
                                              <p:pRg st="1" end="1"/>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2" presetClass="entr" presetSubtype="4"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wipe(down)">
                                      <p:cBhvr>
                                        <p:cTn id="24"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C2B3DA8E-9189-4F05-945C-841FB16FC53A}"/>
              </a:ext>
            </a:extLst>
          </p:cNvPr>
          <p:cNvSpPr>
            <a:spLocks noGrp="1"/>
          </p:cNvSpPr>
          <p:nvPr>
            <p:ph type="title"/>
          </p:nvPr>
        </p:nvSpPr>
        <p:spPr>
          <a:xfrm>
            <a:off x="903288" y="644525"/>
            <a:ext cx="9404350" cy="1401763"/>
          </a:xfrm>
        </p:spPr>
        <p:txBody>
          <a:bodyPr/>
          <a:lstStyle/>
          <a:p>
            <a:pPr eaLnBrk="1" fontAlgn="auto" hangingPunct="1">
              <a:spcAft>
                <a:spcPts val="0"/>
              </a:spcAft>
              <a:defRPr/>
            </a:pPr>
            <a:r>
              <a:rPr lang="fr-FR" sz="3500" dirty="0">
                <a:latin typeface="Times New Roman" pitchFamily="18" charset="0"/>
                <a:cs typeface="Times New Roman" pitchFamily="18" charset="0"/>
              </a:rPr>
              <a:t>3. Actes de commerce par la forme </a:t>
            </a:r>
            <a:br>
              <a:rPr lang="fr-FR" sz="3500" dirty="0">
                <a:latin typeface="Times New Roman" pitchFamily="18" charset="0"/>
                <a:cs typeface="Times New Roman" pitchFamily="18" charset="0"/>
              </a:rPr>
            </a:br>
            <a:endParaRPr lang="fr-FR" sz="3500" dirty="0">
              <a:latin typeface="Times New Roman" pitchFamily="18" charset="0"/>
              <a:cs typeface="Times New Roman" pitchFamily="18" charset="0"/>
            </a:endParaRPr>
          </a:p>
        </p:txBody>
      </p:sp>
      <p:sp>
        <p:nvSpPr>
          <p:cNvPr id="8" name="Titre 1">
            <a:extLst>
              <a:ext uri="{FF2B5EF4-FFF2-40B4-BE49-F238E27FC236}">
                <a16:creationId xmlns:a16="http://schemas.microsoft.com/office/drawing/2014/main" xmlns="" id="{12DF4596-C149-412A-9BF4-4EE429F7C9DC}"/>
              </a:ext>
            </a:extLst>
          </p:cNvPr>
          <p:cNvSpPr txBox="1">
            <a:spLocks/>
          </p:cNvSpPr>
          <p:nvPr/>
        </p:nvSpPr>
        <p:spPr bwMode="auto">
          <a:xfrm>
            <a:off x="1392238" y="1784350"/>
            <a:ext cx="9404350" cy="468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en-US" sz="2400">
                <a:solidFill>
                  <a:schemeClr val="tx2"/>
                </a:solidFill>
                <a:latin typeface="Century Gothic" panose="020B0502020202020204" pitchFamily="34" charset="0"/>
              </a:rPr>
              <a:t>Dans les actes de commerce par nature = commercialité par l’objet de l’opération </a:t>
            </a:r>
          </a:p>
          <a:p>
            <a:pPr algn="ctr" eaLnBrk="1" hangingPunct="1"/>
            <a:r>
              <a:rPr lang="fr-FR" altLang="en-US" sz="2400">
                <a:solidFill>
                  <a:schemeClr val="tx2"/>
                </a:solidFill>
                <a:latin typeface="Century Gothic" panose="020B0502020202020204" pitchFamily="34" charset="0"/>
              </a:rPr>
              <a:t>Dans les actes de commerce par la forme = commercialité par la forme de l’opération</a:t>
            </a:r>
          </a:p>
          <a:p>
            <a:pPr algn="ctr" eaLnBrk="1" hangingPunct="1"/>
            <a:endParaRPr lang="fr-FR" altLang="en-US" sz="2400">
              <a:solidFill>
                <a:schemeClr val="tx2"/>
              </a:solidFill>
              <a:latin typeface="Century Gothic" panose="020B0502020202020204" pitchFamily="34" charset="0"/>
            </a:endParaRPr>
          </a:p>
          <a:p>
            <a:pPr algn="ctr" eaLnBrk="1" hangingPunct="1"/>
            <a:endParaRPr lang="fr-FR" altLang="en-US" sz="2400">
              <a:solidFill>
                <a:schemeClr val="tx2"/>
              </a:solidFill>
              <a:latin typeface="Century Gothic" panose="020B0502020202020204" pitchFamily="34" charset="0"/>
            </a:endParaRPr>
          </a:p>
          <a:p>
            <a:pPr algn="ctr" eaLnBrk="1" hangingPunct="1"/>
            <a:r>
              <a:rPr lang="fr-FR" altLang="en-US" sz="2400">
                <a:solidFill>
                  <a:schemeClr val="tx2"/>
                </a:solidFill>
                <a:latin typeface="Century Gothic" panose="020B0502020202020204" pitchFamily="34" charset="0"/>
              </a:rPr>
              <a:t>Art 9: « (…) sont réputés actes de commerce : </a:t>
            </a:r>
          </a:p>
          <a:p>
            <a:pPr algn="ctr" eaLnBrk="1" hangingPunct="1"/>
            <a:r>
              <a:rPr lang="fr-FR" altLang="en-US" sz="2400">
                <a:solidFill>
                  <a:schemeClr val="tx2"/>
                </a:solidFill>
                <a:latin typeface="Century Gothic" panose="020B0502020202020204" pitchFamily="34" charset="0"/>
              </a:rPr>
              <a:t>la lettre de change (LCN ou traite) </a:t>
            </a:r>
          </a:p>
          <a:p>
            <a:pPr algn="ctr" eaLnBrk="1" hangingPunct="1"/>
            <a:r>
              <a:rPr lang="fr-FR" altLang="en-US" sz="2400">
                <a:solidFill>
                  <a:schemeClr val="tx2"/>
                </a:solidFill>
                <a:latin typeface="Century Gothic" panose="020B0502020202020204" pitchFamily="34" charset="0"/>
              </a:rPr>
              <a:t>Le  billet à ordre même signé par un non commerçant lorsqu’il résulte d’une transaction commerciale ».</a:t>
            </a:r>
          </a:p>
          <a:p>
            <a:pPr eaLnBrk="1" hangingPunct="1"/>
            <a:endParaRPr lang="fr-FR" altLang="en-US" sz="2800">
              <a:solidFill>
                <a:schemeClr val="tx2"/>
              </a:solidFill>
              <a:latin typeface="Century Gothic" panose="020B0502020202020204" pitchFamily="34" charset="0"/>
            </a:endParaRPr>
          </a:p>
        </p:txBody>
      </p:sp>
      <p:sp>
        <p:nvSpPr>
          <p:cNvPr id="4" name="Flèche vers le bas 3">
            <a:extLst>
              <a:ext uri="{FF2B5EF4-FFF2-40B4-BE49-F238E27FC236}">
                <a16:creationId xmlns:a16="http://schemas.microsoft.com/office/drawing/2014/main" xmlns="" id="{5A249953-5FEE-4CCF-94E5-CFD0A0C0A235}"/>
              </a:ext>
            </a:extLst>
          </p:cNvPr>
          <p:cNvSpPr/>
          <p:nvPr/>
        </p:nvSpPr>
        <p:spPr>
          <a:xfrm>
            <a:off x="5613400" y="3327400"/>
            <a:ext cx="484188" cy="635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1000" fill="hold"/>
                                        <p:tgtEl>
                                          <p:spTgt spid="8"/>
                                        </p:tgtEl>
                                        <p:attrNameLst>
                                          <p:attrName>ppt_w</p:attrName>
                                        </p:attrNameLst>
                                      </p:cBhvr>
                                      <p:tavLst>
                                        <p:tav tm="0">
                                          <p:val>
                                            <p:strVal val="#ppt_w*0.70"/>
                                          </p:val>
                                        </p:tav>
                                        <p:tav tm="100000">
                                          <p:val>
                                            <p:strVal val="#ppt_w"/>
                                          </p:val>
                                        </p:tav>
                                      </p:tavLst>
                                    </p:anim>
                                    <p:anim calcmode="lin" valueType="num">
                                      <p:cBhvr>
                                        <p:cTn id="15" dur="1000" fill="hold"/>
                                        <p:tgtEl>
                                          <p:spTgt spid="8"/>
                                        </p:tgtEl>
                                        <p:attrNameLst>
                                          <p:attrName>ppt_h</p:attrName>
                                        </p:attrNameLst>
                                      </p:cBhvr>
                                      <p:tavLst>
                                        <p:tav tm="0">
                                          <p:val>
                                            <p:strVal val="#ppt_h"/>
                                          </p:val>
                                        </p:tav>
                                        <p:tav tm="100000">
                                          <p:val>
                                            <p:strVal val="#ppt_h"/>
                                          </p:val>
                                        </p:tav>
                                      </p:tavLst>
                                    </p:anim>
                                    <p:animEffect transition="in" filter="fade">
                                      <p:cBhvr>
                                        <p:cTn id="16"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a:extLst>
              <a:ext uri="{FF2B5EF4-FFF2-40B4-BE49-F238E27FC236}">
                <a16:creationId xmlns:a16="http://schemas.microsoft.com/office/drawing/2014/main" xmlns="" id="{55D6EAEC-C739-4648-8627-B27802E465D2}"/>
              </a:ext>
            </a:extLst>
          </p:cNvPr>
          <p:cNvSpPr>
            <a:spLocks noGrp="1"/>
          </p:cNvSpPr>
          <p:nvPr>
            <p:ph idx="1"/>
          </p:nvPr>
        </p:nvSpPr>
        <p:spPr>
          <a:xfrm>
            <a:off x="1631950" y="1587500"/>
            <a:ext cx="8947150" cy="3930650"/>
          </a:xfrm>
        </p:spPr>
        <p:txBody>
          <a:bodyPr>
            <a:normAutofit fontScale="92500"/>
          </a:bodyPr>
          <a:lstStyle/>
          <a:p>
            <a:pPr marL="0" indent="0" algn="ctr" eaLnBrk="1" fontAlgn="auto" hangingPunct="1">
              <a:spcAft>
                <a:spcPts val="0"/>
              </a:spcAft>
              <a:buClr>
                <a:schemeClr val="tx1">
                  <a:shade val="95000"/>
                </a:schemeClr>
              </a:buClr>
              <a:buFont typeface="Wingdings 3" pitchFamily="18" charset="2"/>
              <a:buNone/>
              <a:defRPr/>
            </a:pPr>
            <a:r>
              <a:rPr lang="fr-FR" b="1" dirty="0"/>
              <a:t>La LC</a:t>
            </a:r>
            <a:r>
              <a:rPr lang="fr-FR" dirty="0"/>
              <a:t>N</a:t>
            </a:r>
          </a:p>
          <a:p>
            <a:pPr marL="0" indent="0" algn="ctr" eaLnBrk="1" fontAlgn="auto" hangingPunct="1">
              <a:spcAft>
                <a:spcPts val="0"/>
              </a:spcAft>
              <a:buClr>
                <a:schemeClr val="tx1">
                  <a:shade val="95000"/>
                </a:schemeClr>
              </a:buClr>
              <a:buFont typeface="Wingdings 3" pitchFamily="18" charset="2"/>
              <a:buNone/>
              <a:defRPr/>
            </a:pPr>
            <a:r>
              <a:rPr lang="fr-FR" dirty="0"/>
              <a:t>Un effet de commerce sur lequel y est apposée la signature et fait présumer la commercialité à leur égard. Le Juge de Commerce est compétent pour connaître les litiges en résultant</a:t>
            </a:r>
            <a:br>
              <a:rPr lang="fr-FR" dirty="0"/>
            </a:br>
            <a:endParaRPr lang="fr-FR" dirty="0"/>
          </a:p>
          <a:p>
            <a:pPr marL="0" indent="0" algn="ctr" eaLnBrk="1" fontAlgn="auto" hangingPunct="1">
              <a:spcAft>
                <a:spcPts val="0"/>
              </a:spcAft>
              <a:buClr>
                <a:schemeClr val="tx1">
                  <a:shade val="95000"/>
                </a:schemeClr>
              </a:buClr>
              <a:buFont typeface="Wingdings 3" pitchFamily="18" charset="2"/>
              <a:buNone/>
              <a:defRPr/>
            </a:pPr>
            <a:r>
              <a:rPr lang="fr-FR" b="1" dirty="0"/>
              <a:t>Le</a:t>
            </a:r>
            <a:r>
              <a:rPr lang="fr-FR" dirty="0"/>
              <a:t> </a:t>
            </a:r>
            <a:r>
              <a:rPr lang="fr-FR" b="1" dirty="0"/>
              <a:t>Billet à Ordre </a:t>
            </a:r>
          </a:p>
          <a:p>
            <a:pPr marL="0" indent="0" algn="ctr" eaLnBrk="1" fontAlgn="auto" hangingPunct="1">
              <a:spcAft>
                <a:spcPts val="0"/>
              </a:spcAft>
              <a:buClr>
                <a:schemeClr val="tx1">
                  <a:shade val="95000"/>
                </a:schemeClr>
              </a:buClr>
              <a:buFont typeface="Wingdings 3" pitchFamily="18" charset="2"/>
              <a:buNone/>
              <a:defRPr/>
            </a:pPr>
            <a:r>
              <a:rPr lang="fr-FR" dirty="0"/>
              <a:t>Un effet de commerce signé même par un non commerçant, lorsqu’il résulte d’une transaction commerciale</a:t>
            </a:r>
          </a:p>
          <a:p>
            <a:pPr marL="0" indent="0" eaLnBrk="1" fontAlgn="auto" hangingPunct="1">
              <a:spcAft>
                <a:spcPts val="0"/>
              </a:spcAft>
              <a:buClr>
                <a:schemeClr val="tx1">
                  <a:shade val="95000"/>
                </a:schemeClr>
              </a:buClr>
              <a:buFont typeface="Wingdings 3" pitchFamily="18" charset="2"/>
              <a:buNone/>
              <a:defRPr/>
            </a:pPr>
            <a:endParaRPr lang="fr-FR" dirty="0"/>
          </a:p>
        </p:txBody>
      </p:sp>
      <p:sp>
        <p:nvSpPr>
          <p:cNvPr id="3" name="Double flèche verticale 2">
            <a:extLst>
              <a:ext uri="{FF2B5EF4-FFF2-40B4-BE49-F238E27FC236}">
                <a16:creationId xmlns:a16="http://schemas.microsoft.com/office/drawing/2014/main" xmlns="" id="{4B928B5A-55C0-4B51-A11B-1B5034DE4C92}"/>
              </a:ext>
            </a:extLst>
          </p:cNvPr>
          <p:cNvSpPr/>
          <p:nvPr/>
        </p:nvSpPr>
        <p:spPr>
          <a:xfrm>
            <a:off x="5854700" y="3708400"/>
            <a:ext cx="484188" cy="558800"/>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Effect transition="in" filter="fade">
                                      <p:cBhvr>
                                        <p:cTn id="14" dur="1000"/>
                                        <p:tgtEl>
                                          <p:spTgt spid="4">
                                            <p:txEl>
                                              <p:pRg st="1" end="1"/>
                                            </p:txEl>
                                          </p:spTgt>
                                        </p:tgtEl>
                                      </p:cBhvr>
                                    </p:animEffect>
                                    <p:anim calcmode="lin" valueType="num">
                                      <p:cBhvr>
                                        <p:cTn id="15"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fade">
                                      <p:cBhvr>
                                        <p:cTn id="21" dur="1000"/>
                                        <p:tgtEl>
                                          <p:spTgt spid="4">
                                            <p:txEl>
                                              <p:pRg st="2" end="2"/>
                                            </p:txEl>
                                          </p:spTgt>
                                        </p:tgtEl>
                                      </p:cBhvr>
                                    </p:animEffect>
                                    <p:anim calcmode="lin" valueType="num">
                                      <p:cBhvr>
                                        <p:cTn id="22"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42" presetClass="entr" presetSubtype="0" fill="hold" nodeType="clickEffect">
                                  <p:stCondLst>
                                    <p:cond delay="0"/>
                                  </p:stCondLst>
                                  <p:childTnLst>
                                    <p:set>
                                      <p:cBhvr>
                                        <p:cTn id="27" dur="1" fill="hold">
                                          <p:stCondLst>
                                            <p:cond delay="0"/>
                                          </p:stCondLst>
                                        </p:cTn>
                                        <p:tgtEl>
                                          <p:spTgt spid="4">
                                            <p:txEl>
                                              <p:pRg st="3" end="3"/>
                                            </p:txEl>
                                          </p:spTgt>
                                        </p:tgtEl>
                                        <p:attrNameLst>
                                          <p:attrName>style.visibility</p:attrName>
                                        </p:attrNameLst>
                                      </p:cBhvr>
                                      <p:to>
                                        <p:strVal val="visible"/>
                                      </p:to>
                                    </p:set>
                                    <p:animEffect transition="in" filter="fade">
                                      <p:cBhvr>
                                        <p:cTn id="28" dur="1000"/>
                                        <p:tgtEl>
                                          <p:spTgt spid="4">
                                            <p:txEl>
                                              <p:pRg st="3" end="3"/>
                                            </p:txEl>
                                          </p:spTgt>
                                        </p:tgtEl>
                                      </p:cBhvr>
                                    </p:animEffect>
                                    <p:anim calcmode="lin" valueType="num">
                                      <p:cBhvr>
                                        <p:cTn id="29"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09F0A781-CF05-42F2-80F9-B4176ACC76DA}"/>
              </a:ext>
            </a:extLst>
          </p:cNvPr>
          <p:cNvSpPr>
            <a:spLocks noGrp="1"/>
          </p:cNvSpPr>
          <p:nvPr>
            <p:ph type="title"/>
          </p:nvPr>
        </p:nvSpPr>
        <p:spPr/>
        <p:txBody>
          <a:bodyPr>
            <a:normAutofit fontScale="90000"/>
          </a:bodyPr>
          <a:lstStyle/>
          <a:p>
            <a:pPr eaLnBrk="1" fontAlgn="auto" hangingPunct="1">
              <a:spcAft>
                <a:spcPts val="0"/>
              </a:spcAft>
              <a:defRPr/>
            </a:pPr>
            <a:r>
              <a:rPr lang="fr-FR" sz="3500" dirty="0">
                <a:latin typeface="Times New Roman" pitchFamily="18" charset="0"/>
                <a:cs typeface="Times New Roman" pitchFamily="18" charset="0"/>
              </a:rPr>
              <a:t>4. Actes de commerce mixtes </a:t>
            </a:r>
            <a:br>
              <a:rPr lang="fr-FR" sz="3500" dirty="0">
                <a:latin typeface="Times New Roman" pitchFamily="18" charset="0"/>
                <a:cs typeface="Times New Roman" pitchFamily="18" charset="0"/>
              </a:rPr>
            </a:br>
            <a:endParaRPr lang="fr-FR" sz="3500" dirty="0">
              <a:latin typeface="Times New Roman" pitchFamily="18" charset="0"/>
              <a:cs typeface="Times New Roman" pitchFamily="18" charset="0"/>
            </a:endParaRPr>
          </a:p>
        </p:txBody>
      </p:sp>
      <p:sp>
        <p:nvSpPr>
          <p:cNvPr id="3" name="Espace réservé du contenu 2">
            <a:extLst>
              <a:ext uri="{FF2B5EF4-FFF2-40B4-BE49-F238E27FC236}">
                <a16:creationId xmlns:a16="http://schemas.microsoft.com/office/drawing/2014/main" xmlns="" id="{346E6CA8-2A35-4376-B901-6461A7AB1353}"/>
              </a:ext>
            </a:extLst>
          </p:cNvPr>
          <p:cNvSpPr>
            <a:spLocks noGrp="1"/>
          </p:cNvSpPr>
          <p:nvPr>
            <p:ph idx="1"/>
          </p:nvPr>
        </p:nvSpPr>
        <p:spPr>
          <a:xfrm>
            <a:off x="1665288" y="1852613"/>
            <a:ext cx="8945562" cy="4195762"/>
          </a:xfrm>
        </p:spPr>
        <p:txBody>
          <a:bodyPr/>
          <a:lstStyle/>
          <a:p>
            <a:pPr marL="0" indent="0" algn="ctr" eaLnBrk="1" hangingPunct="1">
              <a:buFont typeface="Wingdings 3" panose="05040102010807070707" pitchFamily="18" charset="2"/>
              <a:buNone/>
            </a:pPr>
            <a:r>
              <a:rPr lang="fr-FR" altLang="en-US"/>
              <a:t>Des actes présentant un caractère commercial pour une partie et un caractère civil pour l’autre</a:t>
            </a:r>
          </a:p>
          <a:p>
            <a:pPr marL="0" indent="0" algn="ctr" eaLnBrk="1" hangingPunct="1">
              <a:buFont typeface="Wingdings 3" panose="05040102010807070707" pitchFamily="18" charset="2"/>
              <a:buNone/>
            </a:pPr>
            <a:endParaRPr lang="fr-FR" altLang="en-US" b="1" u="sng"/>
          </a:p>
          <a:p>
            <a:pPr marL="0" indent="0" algn="ctr" eaLnBrk="1" hangingPunct="1">
              <a:buFont typeface="Wingdings 3" panose="05040102010807070707" pitchFamily="18" charset="2"/>
              <a:buNone/>
            </a:pPr>
            <a:r>
              <a:rPr lang="fr-FR" altLang="en-US"/>
              <a:t>Art 4 cc dispose que : « lorsque l'acte est commercial pour un contractant et civil pour l'autre, les règles du droit commercial s'appliquent à la partie pour qui l'acte est commercial; elles ne peuvent être opposées à la partie pour qui l'acte est civil, sauf disposition spéciale contraire »</a:t>
            </a:r>
          </a:p>
        </p:txBody>
      </p:sp>
      <p:sp>
        <p:nvSpPr>
          <p:cNvPr id="4" name="Flèche vers le bas 3">
            <a:extLst>
              <a:ext uri="{FF2B5EF4-FFF2-40B4-BE49-F238E27FC236}">
                <a16:creationId xmlns:a16="http://schemas.microsoft.com/office/drawing/2014/main" xmlns="" id="{20D92A4C-8E50-465A-BA4E-A6636D76D8F4}"/>
              </a:ext>
            </a:extLst>
          </p:cNvPr>
          <p:cNvSpPr/>
          <p:nvPr/>
        </p:nvSpPr>
        <p:spPr>
          <a:xfrm>
            <a:off x="5969000" y="2743200"/>
            <a:ext cx="484188" cy="685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3"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
                                        <p:tgtEl>
                                          <p:spTgt spid="3">
                                            <p:txEl>
                                              <p:pRg st="0" end="0"/>
                                            </p:txEl>
                                          </p:spTgt>
                                        </p:tgtEl>
                                      </p:cBhvr>
                                    </p:animEffect>
                                    <p:anim calcmode="lin" valueType="num">
                                      <p:cBhvr>
                                        <p:cTn id="15" dur="4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400" fill="hold"/>
                                        <p:tgtEl>
                                          <p:spTgt spid="3">
                                            <p:txEl>
                                              <p:pRg st="0" end="0"/>
                                            </p:txEl>
                                          </p:spTgt>
                                        </p:tgtEl>
                                        <p:attrNameLst>
                                          <p:attrName>ppt_y</p:attrName>
                                        </p:attrNameLst>
                                      </p:cBhvr>
                                      <p:tavLst>
                                        <p:tav tm="0">
                                          <p:val>
                                            <p:strVal val="#ppt_y+0.31"/>
                                          </p:val>
                                        </p:tav>
                                        <p:tav tm="100000">
                                          <p:val>
                                            <p:strVal val="#ppt_y+0.31"/>
                                          </p:val>
                                        </p:tav>
                                      </p:tavLst>
                                    </p:anim>
                                    <p:anim calcmode="lin" valueType="num">
                                      <p:cBhvr>
                                        <p:cTn id="17" dur="600" decel="50000" fill="hold">
                                          <p:stCondLst>
                                            <p:cond delay="400"/>
                                          </p:stCondLst>
                                        </p:cTn>
                                        <p:tgtEl>
                                          <p:spTgt spid="3">
                                            <p:txEl>
                                              <p:pRg st="0" end="0"/>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8" dur="600" decel="50000" fill="hold">
                                          <p:stCondLst>
                                            <p:cond delay="400"/>
                                          </p:stCondLst>
                                        </p:cTn>
                                        <p:tgtEl>
                                          <p:spTgt spid="3">
                                            <p:txEl>
                                              <p:pRg st="0" end="0"/>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43"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100"/>
                                        <p:tgtEl>
                                          <p:spTgt spid="3">
                                            <p:txEl>
                                              <p:pRg st="2" end="2"/>
                                            </p:txEl>
                                          </p:spTgt>
                                        </p:tgtEl>
                                      </p:cBhvr>
                                    </p:animEffect>
                                    <p:anim calcmode="lin" valueType="num">
                                      <p:cBhvr>
                                        <p:cTn id="24" dur="4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5" dur="400" fill="hold"/>
                                        <p:tgtEl>
                                          <p:spTgt spid="3">
                                            <p:txEl>
                                              <p:pRg st="2" end="2"/>
                                            </p:txEl>
                                          </p:spTgt>
                                        </p:tgtEl>
                                        <p:attrNameLst>
                                          <p:attrName>ppt_y</p:attrName>
                                        </p:attrNameLst>
                                      </p:cBhvr>
                                      <p:tavLst>
                                        <p:tav tm="0">
                                          <p:val>
                                            <p:strVal val="#ppt_y+0.31"/>
                                          </p:val>
                                        </p:tav>
                                        <p:tav tm="100000">
                                          <p:val>
                                            <p:strVal val="#ppt_y+0.31"/>
                                          </p:val>
                                        </p:tav>
                                      </p:tavLst>
                                    </p:anim>
                                    <p:anim calcmode="lin" valueType="num">
                                      <p:cBhvr>
                                        <p:cTn id="26" dur="600" decel="50000" fill="hold">
                                          <p:stCondLst>
                                            <p:cond delay="400"/>
                                          </p:stCondLst>
                                        </p:cTn>
                                        <p:tgtEl>
                                          <p:spTgt spid="3">
                                            <p:txEl>
                                              <p:pRg st="2" end="2"/>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7" dur="600" decel="50000" fill="hold">
                                          <p:stCondLst>
                                            <p:cond delay="400"/>
                                          </p:stCondLst>
                                        </p:cTn>
                                        <p:tgtEl>
                                          <p:spTgt spid="3">
                                            <p:txEl>
                                              <p:pRg st="2" end="2"/>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Apex</Template>
  <TotalTime>1555</TotalTime>
  <Words>840</Words>
  <Application>Microsoft Macintosh PowerPoint</Application>
  <PresentationFormat>Personnalisé</PresentationFormat>
  <Paragraphs>109</Paragraphs>
  <Slides>16</Slides>
  <Notes>9</Notes>
  <HiddenSlides>0</HiddenSlides>
  <MMClips>0</MMClips>
  <ScaleCrop>false</ScaleCrop>
  <HeadingPairs>
    <vt:vector size="4" baseType="variant">
      <vt:variant>
        <vt:lpstr>Thème</vt:lpstr>
      </vt:variant>
      <vt:variant>
        <vt:i4>1</vt:i4>
      </vt:variant>
      <vt:variant>
        <vt:lpstr>Titres des diapositives</vt:lpstr>
      </vt:variant>
      <vt:variant>
        <vt:i4>16</vt:i4>
      </vt:variant>
    </vt:vector>
  </HeadingPairs>
  <TitlesOfParts>
    <vt:vector size="17" baseType="lpstr">
      <vt:lpstr>Apex</vt:lpstr>
      <vt:lpstr> Les actes de commerce  </vt:lpstr>
      <vt:lpstr>      Introduction   Définition             1. Actes de commerce par nature            2. Actes de commerce par accessoire            3. Actes de commerce par la forme            4. Actes de commerce mixtes    Régime des actes de commerce           1. Les actes de commerce entre commerçants         2. Les actes de commerce à l’égard d’une partie - les actes mixtes                                                   Originalité des actes de commerce    </vt:lpstr>
      <vt:lpstr>DEFINITION  </vt:lpstr>
      <vt:lpstr>1. Actes de commerce par nature  </vt:lpstr>
      <vt:lpstr>Présentation PowerPoint</vt:lpstr>
      <vt:lpstr>2. Actes de commerce par accessoire  </vt:lpstr>
      <vt:lpstr>3. Actes de commerce par la forme  </vt:lpstr>
      <vt:lpstr>Présentation PowerPoint</vt:lpstr>
      <vt:lpstr>4. Actes de commerce mixtes  </vt:lpstr>
      <vt:lpstr> Régime juridique </vt:lpstr>
      <vt:lpstr>Les actes de commerce entre commerçants</vt:lpstr>
      <vt:lpstr>Présentation PowerPoint</vt:lpstr>
      <vt:lpstr> Les actes de commerce à l’égard d’une partie  Les actes mixtes </vt:lpstr>
      <vt:lpstr>Originalité des actes de commerce  </vt:lpstr>
      <vt:lpstr>Originalité du régime des actes de commerce</vt:lpstr>
      <vt:lpstr>Originalité du régime des actes de commerce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King Imad</dc:creator>
  <cp:lastModifiedBy>user</cp:lastModifiedBy>
  <cp:revision>116</cp:revision>
  <dcterms:created xsi:type="dcterms:W3CDTF">2014-12-02T21:34:46Z</dcterms:created>
  <dcterms:modified xsi:type="dcterms:W3CDTF">2020-03-28T23:05:31Z</dcterms:modified>
</cp:coreProperties>
</file>